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0.jpg" ContentType="image/jpg"/>
  <Override PartName="/ppt/notesSlides/notesSlide12.xml" ContentType="application/vnd.openxmlformats-officedocument.presentationml.notesSlide+xml"/>
  <Override PartName="/ppt/media/image11.jpg" ContentType="image/jpg"/>
  <Override PartName="/ppt/media/image14.jpg" ContentType="image/jpg"/>
  <Override PartName="/ppt/media/image15.jpg" ContentType="image/jpg"/>
  <Override PartName="/ppt/media/image16.jpg" ContentType="image/jpg"/>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7"/>
  </p:notesMasterIdLst>
  <p:handoutMasterIdLst>
    <p:handoutMasterId r:id="rId28"/>
  </p:handoutMasterIdLst>
  <p:sldIdLst>
    <p:sldId id="266" r:id="rId5"/>
    <p:sldId id="257" r:id="rId6"/>
    <p:sldId id="365" r:id="rId7"/>
    <p:sldId id="432" r:id="rId8"/>
    <p:sldId id="366" r:id="rId9"/>
    <p:sldId id="368" r:id="rId10"/>
    <p:sldId id="369" r:id="rId11"/>
    <p:sldId id="371" r:id="rId12"/>
    <p:sldId id="373" r:id="rId13"/>
    <p:sldId id="258" r:id="rId14"/>
    <p:sldId id="279" r:id="rId15"/>
    <p:sldId id="397" r:id="rId16"/>
    <p:sldId id="441" r:id="rId17"/>
    <p:sldId id="398" r:id="rId18"/>
    <p:sldId id="449" r:id="rId19"/>
    <p:sldId id="275" r:id="rId20"/>
    <p:sldId id="418" r:id="rId21"/>
    <p:sldId id="456" r:id="rId22"/>
    <p:sldId id="262" r:id="rId23"/>
    <p:sldId id="271" r:id="rId24"/>
    <p:sldId id="269" r:id="rId25"/>
    <p:sldId id="278" r:id="rId26"/>
  </p:sldIdLst>
  <p:sldSz cx="12192000" cy="6858000"/>
  <p:notesSz cx="6858000" cy="9144000"/>
  <p:defaultTextStyle>
    <a:defPPr rtl="0">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EE"/>
    <a:srgbClr val="746241"/>
    <a:srgbClr val="637052"/>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22" autoAdjust="0"/>
    <p:restoredTop sz="96993" autoAdjust="0"/>
  </p:normalViewPr>
  <p:slideViewPr>
    <p:cSldViewPr snapToGrid="0" showGuides="1">
      <p:cViewPr varScale="1">
        <p:scale>
          <a:sx n="128" d="100"/>
          <a:sy n="128" d="100"/>
        </p:scale>
        <p:origin x="520" y="176"/>
      </p:cViewPr>
      <p:guideLst>
        <p:guide pos="3840"/>
        <p:guide orient="horz" pos="216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86" d="100"/>
          <a:sy n="86" d="100"/>
        </p:scale>
        <p:origin x="308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A168558-310A-4FFD-8959-A59D081567FF}" type="datetime1">
              <a:rPr lang="en-GB" smtClean="0"/>
              <a:t>08/01/2025</a:t>
            </a:fld>
            <a:endParaRPr lang="en-GB"/>
          </a:p>
        </p:txBody>
      </p:sp>
      <p:sp>
        <p:nvSpPr>
          <p:cNvPr id="4" name="Footer Placeholder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022FEE5-93F6-4794-9247-D82E88608B7E}" type="slidenum">
              <a:rPr lang="en-GB" smtClean="0"/>
              <a:t>‹#›</a:t>
            </a:fld>
            <a:endParaRPr lang="en-GB"/>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03CC965-E27F-4429-B9BF-33193673B8F5}" type="datetime1">
              <a:rPr lang="en-GB" noProof="0" smtClean="0"/>
              <a:t>08/01/2025</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3D78A92-0141-4330-8F3E-FAADFAC23844}" type="slidenum">
              <a:rPr lang="en-GB" noProof="0" smtClean="0"/>
              <a:t>‹#›</a:t>
            </a:fld>
            <a:endParaRPr lang="en-GB" noProof="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50"/>
            <a:ext cx="5486400" cy="3600450"/>
          </a:xfrm>
        </p:spPr>
        <p:txBody>
          <a:bodyPr rtlCol="0"/>
          <a:lstStyle/>
          <a:p>
            <a:pPr rtl="0"/>
            <a:endParaRPr lang="en-GB"/>
          </a:p>
        </p:txBody>
      </p:sp>
      <p:sp>
        <p:nvSpPr>
          <p:cNvPr id="4" name="Slide Number Placeholder 3"/>
          <p:cNvSpPr>
            <a:spLocks noGrp="1"/>
          </p:cNvSpPr>
          <p:nvPr>
            <p:ph type="sldNum" sz="quarter" idx="10"/>
          </p:nvPr>
        </p:nvSpPr>
        <p:spPr>
          <a:xfrm>
            <a:off x="3884613" y="8685213"/>
            <a:ext cx="2971800" cy="458787"/>
          </a:xfrm>
        </p:spPr>
        <p:txBody>
          <a:bodyPr rtlCol="0"/>
          <a:lstStyle/>
          <a:p>
            <a:pPr rtl="0"/>
            <a:fld id="{53D78A92-0141-4330-8F3E-FAADFAC23844}" type="slidenum">
              <a:rPr lang="en-GB" smtClean="0"/>
              <a:t>1</a:t>
            </a:fld>
            <a:endParaRPr lang="en-GB"/>
          </a:p>
        </p:txBody>
      </p:sp>
    </p:spTree>
    <p:extLst>
      <p:ext uri="{BB962C8B-B14F-4D97-AF65-F5344CB8AC3E}">
        <p14:creationId xmlns:p14="http://schemas.microsoft.com/office/powerpoint/2010/main" val="1205939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2</a:t>
            </a:fld>
            <a:endParaRPr lang="en-GB"/>
          </a:p>
        </p:txBody>
      </p:sp>
    </p:spTree>
    <p:extLst>
      <p:ext uri="{BB962C8B-B14F-4D97-AF65-F5344CB8AC3E}">
        <p14:creationId xmlns:p14="http://schemas.microsoft.com/office/powerpoint/2010/main" val="2081750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10</a:t>
            </a:fld>
            <a:endParaRPr lang="en-GB"/>
          </a:p>
        </p:txBody>
      </p:sp>
    </p:spTree>
    <p:extLst>
      <p:ext uri="{BB962C8B-B14F-4D97-AF65-F5344CB8AC3E}">
        <p14:creationId xmlns:p14="http://schemas.microsoft.com/office/powerpoint/2010/main" val="253677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11</a:t>
            </a:fld>
            <a:endParaRPr lang="en-GB"/>
          </a:p>
        </p:txBody>
      </p:sp>
    </p:spTree>
    <p:extLst>
      <p:ext uri="{BB962C8B-B14F-4D97-AF65-F5344CB8AC3E}">
        <p14:creationId xmlns:p14="http://schemas.microsoft.com/office/powerpoint/2010/main" val="264724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12</a:t>
            </a:fld>
            <a:endParaRPr lang="en-GB"/>
          </a:p>
        </p:txBody>
      </p:sp>
    </p:spTree>
    <p:extLst>
      <p:ext uri="{BB962C8B-B14F-4D97-AF65-F5344CB8AC3E}">
        <p14:creationId xmlns:p14="http://schemas.microsoft.com/office/powerpoint/2010/main" val="1364299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14</a:t>
            </a:fld>
            <a:endParaRPr lang="en-GB"/>
          </a:p>
        </p:txBody>
      </p:sp>
    </p:spTree>
    <p:extLst>
      <p:ext uri="{BB962C8B-B14F-4D97-AF65-F5344CB8AC3E}">
        <p14:creationId xmlns:p14="http://schemas.microsoft.com/office/powerpoint/2010/main" val="786405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15</a:t>
            </a:fld>
            <a:endParaRPr lang="en-GB"/>
          </a:p>
        </p:txBody>
      </p:sp>
    </p:spTree>
    <p:extLst>
      <p:ext uri="{BB962C8B-B14F-4D97-AF65-F5344CB8AC3E}">
        <p14:creationId xmlns:p14="http://schemas.microsoft.com/office/powerpoint/2010/main" val="535108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16</a:t>
            </a:fld>
            <a:endParaRPr lang="en-GB"/>
          </a:p>
        </p:txBody>
      </p:sp>
    </p:spTree>
    <p:extLst>
      <p:ext uri="{BB962C8B-B14F-4D97-AF65-F5344CB8AC3E}">
        <p14:creationId xmlns:p14="http://schemas.microsoft.com/office/powerpoint/2010/main" val="2641248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53D78A92-0141-4330-8F3E-FAADFAC23844}" type="slidenum">
              <a:rPr lang="en-GB" noProof="0" smtClean="0"/>
              <a:t>17</a:t>
            </a:fld>
            <a:endParaRPr lang="en-GB" noProof="0"/>
          </a:p>
        </p:txBody>
      </p:sp>
    </p:spTree>
    <p:extLst>
      <p:ext uri="{BB962C8B-B14F-4D97-AF65-F5344CB8AC3E}">
        <p14:creationId xmlns:p14="http://schemas.microsoft.com/office/powerpoint/2010/main" val="2725831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rtl="0"/>
            <a:fld id="{53D78A92-0141-4330-8F3E-FAADFAC23844}" type="slidenum">
              <a:rPr lang="en-GB" noProof="0" smtClean="0"/>
              <a:t>18</a:t>
            </a:fld>
            <a:endParaRPr lang="en-GB" noProof="0"/>
          </a:p>
        </p:txBody>
      </p:sp>
    </p:spTree>
    <p:extLst>
      <p:ext uri="{BB962C8B-B14F-4D97-AF65-F5344CB8AC3E}">
        <p14:creationId xmlns:p14="http://schemas.microsoft.com/office/powerpoint/2010/main" val="91090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19</a:t>
            </a:fld>
            <a:endParaRPr lang="en-GB"/>
          </a:p>
        </p:txBody>
      </p:sp>
    </p:spTree>
    <p:extLst>
      <p:ext uri="{BB962C8B-B14F-4D97-AF65-F5344CB8AC3E}">
        <p14:creationId xmlns:p14="http://schemas.microsoft.com/office/powerpoint/2010/main" val="188371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20</a:t>
            </a:fld>
            <a:endParaRPr lang="en-GB"/>
          </a:p>
        </p:txBody>
      </p:sp>
    </p:spTree>
    <p:extLst>
      <p:ext uri="{BB962C8B-B14F-4D97-AF65-F5344CB8AC3E}">
        <p14:creationId xmlns:p14="http://schemas.microsoft.com/office/powerpoint/2010/main" val="4067749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21</a:t>
            </a:fld>
            <a:endParaRPr lang="en-GB"/>
          </a:p>
        </p:txBody>
      </p:sp>
    </p:spTree>
    <p:extLst>
      <p:ext uri="{BB962C8B-B14F-4D97-AF65-F5344CB8AC3E}">
        <p14:creationId xmlns:p14="http://schemas.microsoft.com/office/powerpoint/2010/main" val="42849393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10"/>
          </p:nvPr>
        </p:nvSpPr>
        <p:spPr/>
        <p:txBody>
          <a:bodyPr rtlCol="0"/>
          <a:lstStyle/>
          <a:p>
            <a:pPr rtl="0"/>
            <a:fld id="{53D78A92-0141-4330-8F3E-FAADFAC23844}" type="slidenum">
              <a:rPr lang="en-GB" smtClean="0"/>
              <a:t>22</a:t>
            </a:fld>
            <a:endParaRPr lang="en-GB"/>
          </a:p>
        </p:txBody>
      </p:sp>
    </p:spTree>
    <p:extLst>
      <p:ext uri="{BB962C8B-B14F-4D97-AF65-F5344CB8AC3E}">
        <p14:creationId xmlns:p14="http://schemas.microsoft.com/office/powerpoint/2010/main" val="253595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en-GB" noProof="0"/>
              <a:t>PRESENTATION</a:t>
            </a:r>
            <a:br>
              <a:rPr lang="en-GB" noProof="0"/>
            </a:br>
            <a:r>
              <a:rPr lang="en-GB" noProof="0"/>
              <a:t>TITLE    </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786259" y="5096662"/>
            <a:ext cx="4367531" cy="949829"/>
          </a:xfrm>
        </p:spPr>
        <p:txBody>
          <a:bodyPr rtlCol="0">
            <a:noAutofit/>
          </a:bodyPr>
          <a:lstStyle>
            <a:lvl1pPr marL="0" indent="0" algn="l">
              <a:buNone/>
              <a:defRPr sz="2800" b="0" i="0">
                <a:solidFill>
                  <a:schemeClr val="accent3"/>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Month</a:t>
            </a:r>
            <a:br>
              <a:rPr lang="en-GB" noProof="0"/>
            </a:br>
            <a:r>
              <a:rPr lang="en-GB" noProof="0"/>
              <a:t>20XX</a:t>
            </a:r>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en-GB" noProof="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en-GB" noProof="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en-GB" noProof="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en-GB" noProof="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en-GB" noProof="0"/>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786259" y="3425363"/>
            <a:ext cx="3629300" cy="949829"/>
          </a:xfrm>
        </p:spPr>
        <p:txBody>
          <a:bodyPr rtlCol="0">
            <a:normAutofit/>
          </a:bodyPr>
          <a:lstStyle>
            <a:lvl1pPr marL="0" indent="0">
              <a:buNone/>
              <a:defRPr sz="2800" b="1" i="0"/>
            </a:lvl1pPr>
          </a:lstStyle>
          <a:p>
            <a:pPr lvl="0" rtl="0"/>
            <a:r>
              <a:rPr lang="en-GB" noProof="0"/>
              <a:t>Presentation</a:t>
            </a:r>
            <a:br>
              <a:rPr lang="en-GB" noProof="0"/>
            </a:br>
            <a:r>
              <a:rPr lang="en-GB" noProof="0"/>
              <a:t>Tagline</a:t>
            </a:r>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en-GB" noProof="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en-GB" noProof="0"/>
          </a:p>
        </p:txBody>
      </p:sp>
      <p:sp>
        <p:nvSpPr>
          <p:cNvPr id="21" name="Picture Placeholder 20">
            <a:extLst>
              <a:ext uri="{FF2B5EF4-FFF2-40B4-BE49-F238E27FC236}">
                <a16:creationId xmlns:a16="http://schemas.microsoft.com/office/drawing/2014/main" id="{8C7B70A1-A813-470C-A829-7CC44559C94F}"/>
              </a:ext>
            </a:extLst>
          </p:cNvPr>
          <p:cNvSpPr>
            <a:spLocks noGrp="1"/>
          </p:cNvSpPr>
          <p:nvPr>
            <p:ph type="pic" sz="quarter" idx="21"/>
          </p:nvPr>
        </p:nvSpPr>
        <p:spPr>
          <a:xfrm>
            <a:off x="4614953" y="0"/>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noFill/>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39" name="Picture Placeholder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en-GB" noProof="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en-GB" noProof="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en-GB" noProof="0"/>
              <a:t>DIVIDER SLIDE</a:t>
            </a:r>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4" name="Date Placeholder 3">
            <a:extLst>
              <a:ext uri="{FF2B5EF4-FFF2-40B4-BE49-F238E27FC236}">
                <a16:creationId xmlns:a16="http://schemas.microsoft.com/office/drawing/2014/main" id="{0FD10BB4-D57E-4372-8E10-AC15DC09615A}"/>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rtlCol="0"/>
          <a:lstStyle/>
          <a:p>
            <a:pPr rtl="0"/>
            <a:r>
              <a:rPr lang="en-GB" noProof="0"/>
              <a:t>ADD A FOOTER</a:t>
            </a:r>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9" name="Freeform: Shape 8">
            <a:extLst>
              <a:ext uri="{FF2B5EF4-FFF2-40B4-BE49-F238E27FC236}">
                <a16:creationId xmlns:a16="http://schemas.microsoft.com/office/drawing/2014/main" id="{A8FB11AB-3031-47CA-85DD-696856C3C62C}"/>
              </a:ext>
            </a:extLst>
          </p:cNvPr>
          <p:cNvSpPr/>
          <p:nvPr/>
        </p:nvSpPr>
        <p:spPr>
          <a:xfrm>
            <a:off x="7372952" y="4662943"/>
            <a:ext cx="4804076"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en-GB" noProof="0"/>
          </a:p>
        </p:txBody>
      </p:sp>
      <p:sp>
        <p:nvSpPr>
          <p:cNvPr id="6" name="Slide Number Placeholder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Tree>
    <p:extLst>
      <p:ext uri="{BB962C8B-B14F-4D97-AF65-F5344CB8AC3E}">
        <p14:creationId xmlns:p14="http://schemas.microsoft.com/office/powerpoint/2010/main" val="21397046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nd Imag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24" name="Oval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5" name="Graphic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rtlCol="0"/>
          <a:lstStyle>
            <a:lvl1pPr>
              <a:defRPr/>
            </a:lvl1pPr>
          </a:lstStyle>
          <a:p>
            <a:pPr rtl="0"/>
            <a:r>
              <a:rPr lang="en-GB" noProof="0"/>
              <a:t>TEXT LAYOUT 02</a:t>
            </a:r>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0" name="Freeform: Shape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pPr rtl="0"/>
            <a:endParaRPr lang="en-GB" noProof="0"/>
          </a:p>
        </p:txBody>
      </p:sp>
      <p:sp>
        <p:nvSpPr>
          <p:cNvPr id="13" name="Freeform: Shape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pPr rtl="0"/>
            <a:endParaRPr lang="en-GB" noProof="0"/>
          </a:p>
        </p:txBody>
      </p:sp>
      <p:sp>
        <p:nvSpPr>
          <p:cNvPr id="16" name="Text Placeholder 14">
            <a:extLst>
              <a:ext uri="{FF2B5EF4-FFF2-40B4-BE49-F238E27FC236}">
                <a16:creationId xmlns:a16="http://schemas.microsoft.com/office/drawing/2014/main" id="{F469DEB5-CC79-4D71-8360-0B10B34244B7}"/>
              </a:ext>
            </a:extLst>
          </p:cNvPr>
          <p:cNvSpPr>
            <a:spLocks noGrp="1"/>
          </p:cNvSpPr>
          <p:nvPr userDrawn="1">
            <p:ph type="body" sz="quarter" idx="13" hasCustomPrompt="1"/>
          </p:nvPr>
        </p:nvSpPr>
        <p:spPr>
          <a:xfrm>
            <a:off x="6910023" y="2050475"/>
            <a:ext cx="4548187" cy="639683"/>
          </a:xfrm>
        </p:spPr>
        <p:txBody>
          <a:bodyPr rtlCol="0">
            <a:normAutofit/>
          </a:bodyPr>
          <a:lstStyle>
            <a:lvl1pPr marL="0" indent="0">
              <a:buNone/>
              <a:defRPr sz="1800" b="1" i="0"/>
            </a:lvl1pPr>
          </a:lstStyle>
          <a:p>
            <a:pPr lvl="0" rtl="0"/>
            <a:r>
              <a:rPr lang="en-GB" noProof="0"/>
              <a:t>Edit Master text styles</a:t>
            </a:r>
          </a:p>
        </p:txBody>
      </p:sp>
      <p:sp>
        <p:nvSpPr>
          <p:cNvPr id="17" name="Text Placeholder 14">
            <a:extLst>
              <a:ext uri="{FF2B5EF4-FFF2-40B4-BE49-F238E27FC236}">
                <a16:creationId xmlns:a16="http://schemas.microsoft.com/office/drawing/2014/main" id="{9EE0722D-F13C-4FFB-9E31-CC024B92E6CD}"/>
              </a:ext>
            </a:extLst>
          </p:cNvPr>
          <p:cNvSpPr>
            <a:spLocks noGrp="1"/>
          </p:cNvSpPr>
          <p:nvPr userDrawn="1">
            <p:ph type="body" sz="quarter" idx="14" hasCustomPrompt="1"/>
          </p:nvPr>
        </p:nvSpPr>
        <p:spPr>
          <a:xfrm>
            <a:off x="6910023" y="2839714"/>
            <a:ext cx="4548187" cy="2916952"/>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en-GB" noProof="0"/>
              <a:t>Edit Master text styles</a:t>
            </a:r>
          </a:p>
        </p:txBody>
      </p:sp>
      <p:sp>
        <p:nvSpPr>
          <p:cNvPr id="3" name="Graphic 22">
            <a:extLst>
              <a:ext uri="{FF2B5EF4-FFF2-40B4-BE49-F238E27FC236}">
                <a16:creationId xmlns:a16="http://schemas.microsoft.com/office/drawing/2014/main" id="{827885C7-FA6F-4513-83BC-BEAD42F63D5B}"/>
              </a:ext>
            </a:extLst>
          </p:cNvPr>
          <p:cNvSpPr/>
          <p:nvPr userDrawn="1"/>
        </p:nvSpPr>
        <p:spPr>
          <a:xfrm>
            <a:off x="6981947" y="172667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22" name="Freeform: Shape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8802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Picture Placeholder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rtlCol="0"/>
          <a:lstStyle>
            <a:lvl1pPr>
              <a:defRPr/>
            </a:lvl1pPr>
          </a:lstStyle>
          <a:p>
            <a:pPr rtl="0"/>
            <a:r>
              <a:rPr lang="en-GB" noProof="0"/>
              <a:t>TEXT LAYOUT 02</a:t>
            </a:r>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8" name="Text Placeholder 14">
            <a:extLst>
              <a:ext uri="{FF2B5EF4-FFF2-40B4-BE49-F238E27FC236}">
                <a16:creationId xmlns:a16="http://schemas.microsoft.com/office/drawing/2014/main" id="{82903A57-2768-42F8-A5EA-4C19B9049850}"/>
              </a:ext>
            </a:extLst>
          </p:cNvPr>
          <p:cNvSpPr>
            <a:spLocks noGrp="1"/>
          </p:cNvSpPr>
          <p:nvPr>
            <p:ph type="body" sz="quarter" idx="15" hasCustomPrompt="1"/>
          </p:nvPr>
        </p:nvSpPr>
        <p:spPr>
          <a:xfrm>
            <a:off x="830067" y="3889184"/>
            <a:ext cx="4548187" cy="1708223"/>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en-GB" noProof="0"/>
              <a:t>Edit Master text styles</a:t>
            </a:r>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29" name="Freeform: Shape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26" name="Freeform: Shape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28" name="Text Placeholder 26">
            <a:extLst>
              <a:ext uri="{FF2B5EF4-FFF2-40B4-BE49-F238E27FC236}">
                <a16:creationId xmlns:a16="http://schemas.microsoft.com/office/drawing/2014/main" id="{5F10B1F7-5633-4C8B-A868-72D9C782CBA6}"/>
              </a:ext>
            </a:extLst>
          </p:cNvPr>
          <p:cNvSpPr>
            <a:spLocks noGrp="1"/>
          </p:cNvSpPr>
          <p:nvPr userDrawn="1">
            <p:ph type="body" sz="quarter" idx="16" hasCustomPrompt="1"/>
          </p:nvPr>
        </p:nvSpPr>
        <p:spPr>
          <a:xfrm>
            <a:off x="811115" y="2374900"/>
            <a:ext cx="4565650" cy="701675"/>
          </a:xfrm>
        </p:spPr>
        <p:txBody>
          <a:bodyPr rtlCol="0">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31" name="Text Placeholder 29">
            <a:extLst>
              <a:ext uri="{FF2B5EF4-FFF2-40B4-BE49-F238E27FC236}">
                <a16:creationId xmlns:a16="http://schemas.microsoft.com/office/drawing/2014/main" id="{CBA9BCD0-48BA-4D5B-8871-61204EACE422}"/>
              </a:ext>
            </a:extLst>
          </p:cNvPr>
          <p:cNvSpPr>
            <a:spLocks noGrp="1"/>
          </p:cNvSpPr>
          <p:nvPr userDrawn="1">
            <p:ph type="body" sz="quarter" idx="17" hasCustomPrompt="1"/>
          </p:nvPr>
        </p:nvSpPr>
        <p:spPr>
          <a:xfrm>
            <a:off x="811115" y="3165301"/>
            <a:ext cx="4583113" cy="689525"/>
          </a:xfrm>
        </p:spPr>
        <p:txBody>
          <a:bodyPr rtlCol="0"/>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rtl="0"/>
            <a:r>
              <a:rPr lang="en-GB" noProof="0"/>
              <a:t>Edit Master text styles</a:t>
            </a:r>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228086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rtlCol="0" anchor="b">
            <a:normAutofit/>
          </a:bodyPr>
          <a:lstStyle>
            <a:lvl1pPr algn="ctr">
              <a:defRPr sz="4000"/>
            </a:lvl1pPr>
          </a:lstStyle>
          <a:p>
            <a:pPr rtl="0"/>
            <a:r>
              <a:rPr lang="en-GB" noProof="0"/>
              <a:t>COMPARISON</a:t>
            </a:r>
          </a:p>
        </p:txBody>
      </p:sp>
      <p:sp>
        <p:nvSpPr>
          <p:cNvPr id="3" name="Text Placeholder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811311"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SECTION 1 TITLE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hasCustomPrompt="1"/>
          </p:nvPr>
        </p:nvSpPr>
        <p:spPr>
          <a:xfrm>
            <a:off x="830066" y="1898650"/>
            <a:ext cx="10515599" cy="701675"/>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22" name="Graphic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5973985"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SECTION 2 TITLE</a:t>
            </a:r>
          </a:p>
        </p:txBody>
      </p:sp>
      <p:sp>
        <p:nvSpPr>
          <p:cNvPr id="28" name="Text Placeholder 26">
            <a:extLst>
              <a:ext uri="{FF2B5EF4-FFF2-40B4-BE49-F238E27FC236}">
                <a16:creationId xmlns:a16="http://schemas.microsoft.com/office/drawing/2014/main" id="{D0525F80-1CD7-406E-A2B0-ACB0CD78A32C}"/>
              </a:ext>
            </a:extLst>
          </p:cNvPr>
          <p:cNvSpPr>
            <a:spLocks noGrp="1"/>
          </p:cNvSpPr>
          <p:nvPr>
            <p:ph type="body" sz="quarter" idx="20" hasCustomPrompt="1"/>
          </p:nvPr>
        </p:nvSpPr>
        <p:spPr>
          <a:xfrm>
            <a:off x="811311"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Edit Master text styles</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5973985"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Edit Master text styles</a:t>
            </a:r>
          </a:p>
        </p:txBody>
      </p:sp>
      <p:grpSp>
        <p:nvGrpSpPr>
          <p:cNvPr id="41" name="Graphic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Tree>
    <p:extLst>
      <p:ext uri="{BB962C8B-B14F-4D97-AF65-F5344CB8AC3E}">
        <p14:creationId xmlns:p14="http://schemas.microsoft.com/office/powerpoint/2010/main" val="68273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rtlCol="0" anchor="b">
            <a:normAutofit/>
          </a:bodyPr>
          <a:lstStyle>
            <a:lvl1pPr algn="l">
              <a:defRPr sz="4000"/>
            </a:lvl1pPr>
          </a:lstStyle>
          <a:p>
            <a:pPr rtl="0"/>
            <a:r>
              <a:rPr lang="en-GB" noProof="0"/>
              <a:t>CHART SLIDE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hasCustomPrompt="1"/>
          </p:nvPr>
        </p:nvSpPr>
        <p:spPr>
          <a:xfrm>
            <a:off x="5649889" y="2592569"/>
            <a:ext cx="5630885" cy="70167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24" name="Text Placeholder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30%</a:t>
            </a:r>
          </a:p>
        </p:txBody>
      </p:sp>
      <p:sp>
        <p:nvSpPr>
          <p:cNvPr id="30" name="Text Placeholder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23" name="Text Placeholder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10%</a:t>
            </a:r>
          </a:p>
        </p:txBody>
      </p:sp>
      <p:sp>
        <p:nvSpPr>
          <p:cNvPr id="25" name="Text Placeholder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27" name="Text Placeholder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25%</a:t>
            </a:r>
          </a:p>
        </p:txBody>
      </p:sp>
      <p:sp>
        <p:nvSpPr>
          <p:cNvPr id="29" name="Text Placeholder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32" name="Text Placeholder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10%</a:t>
            </a:r>
          </a:p>
        </p:txBody>
      </p:sp>
      <p:sp>
        <p:nvSpPr>
          <p:cNvPr id="33" name="Text Placeholder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35" name="Text Placeholder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20%</a:t>
            </a:r>
          </a:p>
        </p:txBody>
      </p:sp>
      <p:sp>
        <p:nvSpPr>
          <p:cNvPr id="36" name="Text Placeholder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38" name="Text Placeholder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5%</a:t>
            </a:r>
          </a:p>
        </p:txBody>
      </p:sp>
      <p:sp>
        <p:nvSpPr>
          <p:cNvPr id="39" name="Text Placeholder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en-GB" noProof="0"/>
              <a:t>Category Title</a:t>
            </a:r>
          </a:p>
        </p:txBody>
      </p:sp>
      <p:sp>
        <p:nvSpPr>
          <p:cNvPr id="19" name="Chart Placeholder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n-US" noProof="0"/>
              <a:t>Click icon to add chart</a:t>
            </a:r>
            <a:endParaRPr lang="en-GB" noProof="0"/>
          </a:p>
        </p:txBody>
      </p:sp>
      <p:grpSp>
        <p:nvGrpSpPr>
          <p:cNvPr id="41" name="Graphic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3" name="Graphic 50">
            <a:extLst>
              <a:ext uri="{FF2B5EF4-FFF2-40B4-BE49-F238E27FC236}">
                <a16:creationId xmlns:a16="http://schemas.microsoft.com/office/drawing/2014/main" id="{33AA43FA-C2DC-406C-BFE6-A2A804112236}"/>
              </a:ext>
            </a:extLst>
          </p:cNvPr>
          <p:cNvSpPr/>
          <p:nvPr/>
        </p:nvSpPr>
        <p:spPr>
          <a:xfrm>
            <a:off x="5731819" y="2267879"/>
            <a:ext cx="3016875"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304095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52" name="Oval 51">
            <a:extLst>
              <a:ext uri="{FF2B5EF4-FFF2-40B4-BE49-F238E27FC236}">
                <a16:creationId xmlns:a16="http://schemas.microsoft.com/office/drawing/2014/main" id="{F21AF1E2-466C-487E-86AF-CA6FFFCA272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53" name="Graphic 12">
            <a:extLst>
              <a:ext uri="{FF2B5EF4-FFF2-40B4-BE49-F238E27FC236}">
                <a16:creationId xmlns:a16="http://schemas.microsoft.com/office/drawing/2014/main" id="{531F1BC1-79BD-45BA-B27E-7A2C62A65EC9}"/>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81053F33-9837-4E9F-8D29-24A800D841E9}"/>
              </a:ext>
            </a:extLst>
          </p:cNvPr>
          <p:cNvSpPr>
            <a:spLocks noGrp="1"/>
          </p:cNvSpPr>
          <p:nvPr>
            <p:ph type="title" hasCustomPrompt="1"/>
          </p:nvPr>
        </p:nvSpPr>
        <p:spPr>
          <a:xfrm>
            <a:off x="811744" y="2134675"/>
            <a:ext cx="3403308" cy="676275"/>
          </a:xfrm>
        </p:spPr>
        <p:txBody>
          <a:bodyPr rtlCol="0" anchor="b">
            <a:normAutofit/>
          </a:bodyPr>
          <a:lstStyle>
            <a:lvl1pPr algn="l">
              <a:defRPr sz="4000"/>
            </a:lvl1pPr>
          </a:lstStyle>
          <a:p>
            <a:pPr rtl="0"/>
            <a:r>
              <a:rPr lang="en-GB" noProof="0"/>
              <a:t>TABLE SLIDE</a:t>
            </a:r>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7" name="Text Placeholder 26">
            <a:extLst>
              <a:ext uri="{FF2B5EF4-FFF2-40B4-BE49-F238E27FC236}">
                <a16:creationId xmlns:a16="http://schemas.microsoft.com/office/drawing/2014/main" id="{C990C5BD-BC2C-4822-AA4E-446B77052F23}"/>
              </a:ext>
            </a:extLst>
          </p:cNvPr>
          <p:cNvSpPr>
            <a:spLocks noGrp="1"/>
          </p:cNvSpPr>
          <p:nvPr>
            <p:ph type="body" sz="quarter" idx="16" hasCustomPrompt="1"/>
          </p:nvPr>
        </p:nvSpPr>
        <p:spPr>
          <a:xfrm>
            <a:off x="809405" y="3252275"/>
            <a:ext cx="3396171" cy="1846732"/>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sp>
        <p:nvSpPr>
          <p:cNvPr id="18" name="Table Placeholder 17">
            <a:extLst>
              <a:ext uri="{FF2B5EF4-FFF2-40B4-BE49-F238E27FC236}">
                <a16:creationId xmlns:a16="http://schemas.microsoft.com/office/drawing/2014/main" id="{3AF64257-E00C-4FE5-925B-A78911D1D2B9}"/>
              </a:ext>
            </a:extLst>
          </p:cNvPr>
          <p:cNvSpPr>
            <a:spLocks noGrp="1"/>
          </p:cNvSpPr>
          <p:nvPr>
            <p:ph type="tbl" sz="quarter" idx="17"/>
          </p:nvPr>
        </p:nvSpPr>
        <p:spPr>
          <a:xfrm>
            <a:off x="4724400" y="1493214"/>
            <a:ext cx="6561138" cy="384713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n-US" noProof="0"/>
              <a:t>Click icon to add table</a:t>
            </a:r>
            <a:endParaRPr lang="en-GB" noProof="0"/>
          </a:p>
        </p:txBody>
      </p:sp>
      <p:grpSp>
        <p:nvGrpSpPr>
          <p:cNvPr id="45" name="Graphic 39">
            <a:extLst>
              <a:ext uri="{FF2B5EF4-FFF2-40B4-BE49-F238E27FC236}">
                <a16:creationId xmlns:a16="http://schemas.microsoft.com/office/drawing/2014/main" id="{2B29CFAD-7DFA-43C8-BC78-F666303C4A65}"/>
              </a:ext>
            </a:extLst>
          </p:cNvPr>
          <p:cNvGrpSpPr/>
          <p:nvPr userDrawn="1"/>
        </p:nvGrpSpPr>
        <p:grpSpPr>
          <a:xfrm flipH="1">
            <a:off x="-3477" y="0"/>
            <a:ext cx="2188800" cy="1933794"/>
            <a:chOff x="10003200" y="0"/>
            <a:chExt cx="2188800" cy="1933794"/>
          </a:xfrm>
        </p:grpSpPr>
        <p:sp>
          <p:nvSpPr>
            <p:cNvPr id="46" name="Freeform: Shape 45">
              <a:extLst>
                <a:ext uri="{FF2B5EF4-FFF2-40B4-BE49-F238E27FC236}">
                  <a16:creationId xmlns:a16="http://schemas.microsoft.com/office/drawing/2014/main" id="{7709766F-07C2-47E0-94AE-482595B63D17}"/>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29F02ED7-2803-4FC7-8D17-DB9AF81B2257}"/>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8" name="Freeform: Shape 47">
              <a:extLst>
                <a:ext uri="{FF2B5EF4-FFF2-40B4-BE49-F238E27FC236}">
                  <a16:creationId xmlns:a16="http://schemas.microsoft.com/office/drawing/2014/main" id="{6715C276-3245-4E87-976F-10DC35AF0E89}"/>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9" name="Freeform: Shape 48">
              <a:extLst>
                <a:ext uri="{FF2B5EF4-FFF2-40B4-BE49-F238E27FC236}">
                  <a16:creationId xmlns:a16="http://schemas.microsoft.com/office/drawing/2014/main" id="{4D4F9402-D548-4465-B31D-5C89E49D8F2D}"/>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50" name="Freeform: Shape 49">
              <a:extLst>
                <a:ext uri="{FF2B5EF4-FFF2-40B4-BE49-F238E27FC236}">
                  <a16:creationId xmlns:a16="http://schemas.microsoft.com/office/drawing/2014/main" id="{64C16800-96DF-4B5C-B15B-EB27E1475EB3}"/>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51" name="Freeform: Shape 50">
              <a:extLst>
                <a:ext uri="{FF2B5EF4-FFF2-40B4-BE49-F238E27FC236}">
                  <a16:creationId xmlns:a16="http://schemas.microsoft.com/office/drawing/2014/main" id="{AE9DBF7F-0A02-4C85-A28D-3C88C66B3486}"/>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3" name="Graphic 54">
            <a:extLst>
              <a:ext uri="{FF2B5EF4-FFF2-40B4-BE49-F238E27FC236}">
                <a16:creationId xmlns:a16="http://schemas.microsoft.com/office/drawing/2014/main" id="{A1820133-6B1B-4297-8A79-2E89B2C7199B}"/>
              </a:ext>
            </a:extLst>
          </p:cNvPr>
          <p:cNvSpPr/>
          <p:nvPr/>
        </p:nvSpPr>
        <p:spPr>
          <a:xfrm>
            <a:off x="895660" y="2912161"/>
            <a:ext cx="2781900" cy="165305"/>
          </a:xfrm>
          <a:custGeom>
            <a:avLst/>
            <a:gdLst>
              <a:gd name="connsiteX0" fmla="*/ 2726257 w 2781900"/>
              <a:gd name="connsiteY0" fmla="*/ 158686 h 165304"/>
              <a:gd name="connsiteX1" fmla="*/ 65137 w 2781900"/>
              <a:gd name="connsiteY1" fmla="*/ 158686 h 165304"/>
              <a:gd name="connsiteX2" fmla="*/ 7717 w 2781900"/>
              <a:gd name="connsiteY2" fmla="*/ 83663 h 165304"/>
              <a:gd name="connsiteX3" fmla="*/ 7717 w 2781900"/>
              <a:gd name="connsiteY3" fmla="*/ 83663 h 165304"/>
              <a:gd name="connsiteX4" fmla="*/ 65137 w 2781900"/>
              <a:gd name="connsiteY4" fmla="*/ 9911 h 165304"/>
              <a:gd name="connsiteX5" fmla="*/ 2725267 w 2781900"/>
              <a:gd name="connsiteY5" fmla="*/ 9911 h 165304"/>
              <a:gd name="connsiteX6" fmla="*/ 2782687 w 2781900"/>
              <a:gd name="connsiteY6" fmla="*/ 83663 h 165304"/>
              <a:gd name="connsiteX7" fmla="*/ 2782687 w 2781900"/>
              <a:gd name="connsiteY7" fmla="*/ 83663 h 165304"/>
              <a:gd name="connsiteX8" fmla="*/ 2726257 w 2781900"/>
              <a:gd name="connsiteY8" fmla="*/ 158686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900" h="165304">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1"/>
          </a:gradFill>
          <a:ln w="9899"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33622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Title Slide">
    <p:spTree>
      <p:nvGrpSpPr>
        <p:cNvPr id="1" name=""/>
        <p:cNvGrpSpPr/>
        <p:nvPr/>
      </p:nvGrpSpPr>
      <p:grpSpPr>
        <a:xfrm>
          <a:off x="0" y="0"/>
          <a:ext cx="0" cy="0"/>
          <a:chOff x="0" y="0"/>
          <a:chExt cx="0" cy="0"/>
        </a:xfrm>
      </p:grpSpPr>
      <p:sp>
        <p:nvSpPr>
          <p:cNvPr id="51" name="Picture Placeholder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46" name="Freeform: Shape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pPr rtl="0"/>
            <a:endParaRPr lang="en-GB" noProof="0"/>
          </a:p>
        </p:txBody>
      </p:sp>
      <p:sp>
        <p:nvSpPr>
          <p:cNvPr id="24" name="Oval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5" name="Graphic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2" name="Title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rtlCol="0"/>
          <a:lstStyle>
            <a:lvl1pPr algn="ctr">
              <a:defRPr>
                <a:solidFill>
                  <a:schemeClr val="bg1"/>
                </a:solidFill>
              </a:defRPr>
            </a:lvl1pPr>
          </a:lstStyle>
          <a:p>
            <a:pPr rtl="0"/>
            <a:r>
              <a:rPr lang="en-GB" noProof="0"/>
              <a:t>BIG IMAGE</a:t>
            </a:r>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en-GB" noProof="0"/>
              <a:t>ADD A FOOTER</a:t>
            </a:r>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21" name="Text Placeholder 26">
            <a:extLst>
              <a:ext uri="{FF2B5EF4-FFF2-40B4-BE49-F238E27FC236}">
                <a16:creationId xmlns:a16="http://schemas.microsoft.com/office/drawing/2014/main" id="{78B29DA7-7E72-4576-8F68-91B70D11C8FD}"/>
              </a:ext>
            </a:extLst>
          </p:cNvPr>
          <p:cNvSpPr>
            <a:spLocks noGrp="1"/>
          </p:cNvSpPr>
          <p:nvPr>
            <p:ph type="body" sz="quarter" idx="16" hasCustomPrompt="1"/>
          </p:nvPr>
        </p:nvSpPr>
        <p:spPr>
          <a:xfrm>
            <a:off x="2412987" y="5718810"/>
            <a:ext cx="7366026" cy="946532"/>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Edit Master text styles</a:t>
            </a:r>
          </a:p>
        </p:txBody>
      </p:sp>
      <p:pic>
        <p:nvPicPr>
          <p:cNvPr id="22" name="Graphic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762500" y="5155439"/>
            <a:ext cx="2667000" cy="139903"/>
          </a:xfrm>
          <a:prstGeom prst="rect">
            <a:avLst/>
          </a:prstGeom>
        </p:spPr>
      </p:pic>
      <p:sp>
        <p:nvSpPr>
          <p:cNvPr id="40" name="Freeform: Shape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pPr rtl="0"/>
            <a:endParaRPr lang="en-GB" noProof="0"/>
          </a:p>
        </p:txBody>
      </p:sp>
      <p:sp>
        <p:nvSpPr>
          <p:cNvPr id="42" name="Freeform: Shape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pPr rtl="0"/>
            <a:endParaRPr lang="en-GB" noProof="0"/>
          </a:p>
        </p:txBody>
      </p:sp>
      <p:sp>
        <p:nvSpPr>
          <p:cNvPr id="48" name="Freeform: Shape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331069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Content">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6" name="Graphic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8" name="Media Placeholder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en-US" noProof="0"/>
              <a:t>Click icon to add media</a:t>
            </a:r>
            <a:endParaRPr lang="en-GB" noProof="0"/>
          </a:p>
        </p:txBody>
      </p:sp>
      <p:sp>
        <p:nvSpPr>
          <p:cNvPr id="6" name="Footer Placeholder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en-GB" noProof="0"/>
              <a:t>ADD A FOOTER</a:t>
            </a:r>
          </a:p>
        </p:txBody>
      </p:sp>
      <p:sp>
        <p:nvSpPr>
          <p:cNvPr id="7" name="Slide Number Placeholder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11" name="Freeform: Shape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pPr rtl="0"/>
            <a:endParaRPr lang="en-GB" noProof="0"/>
          </a:p>
        </p:txBody>
      </p:sp>
      <p:sp>
        <p:nvSpPr>
          <p:cNvPr id="15" name="Freeform: Shape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pPr rtl="0"/>
            <a:endParaRPr lang="en-GB" noProof="0"/>
          </a:p>
        </p:txBody>
      </p:sp>
      <p:sp>
        <p:nvSpPr>
          <p:cNvPr id="16" name="Freeform: Shape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pPr rtl="0"/>
            <a:endParaRPr lang="en-GB" noProof="0"/>
          </a:p>
        </p:txBody>
      </p:sp>
      <p:sp>
        <p:nvSpPr>
          <p:cNvPr id="17" name="Freeform: Shape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pPr rtl="0"/>
            <a:endParaRPr lang="en-GB" noProof="0"/>
          </a:p>
        </p:txBody>
      </p:sp>
      <p:sp>
        <p:nvSpPr>
          <p:cNvPr id="18" name="Freeform: Shape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pPr rtl="0"/>
            <a:endParaRPr lang="en-GB" noProof="0"/>
          </a:p>
        </p:txBody>
      </p:sp>
      <p:sp>
        <p:nvSpPr>
          <p:cNvPr id="19" name="Title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rtlCol="0" anchor="t" anchorCtr="0">
            <a:normAutofit/>
          </a:bodyPr>
          <a:lstStyle>
            <a:lvl1pPr marL="0" indent="0" algn="ctr">
              <a:buFont typeface="Arial" panose="020B0604020202020204" pitchFamily="34" charset="0"/>
              <a:buNone/>
              <a:defRPr sz="1800">
                <a:solidFill>
                  <a:schemeClr val="accent1"/>
                </a:solidFill>
                <a:latin typeface="+mn-lt"/>
              </a:defRPr>
            </a:lvl1pPr>
          </a:lstStyle>
          <a:p>
            <a:pPr rtl="0"/>
            <a:r>
              <a:rPr lang="en-US" noProof="0"/>
              <a:t>Click to edit Master title style</a:t>
            </a:r>
            <a:endParaRPr lang="en-GB" noProof="0"/>
          </a:p>
        </p:txBody>
      </p:sp>
      <p:grpSp>
        <p:nvGrpSpPr>
          <p:cNvPr id="10" name="Group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Freeform: Shape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pPr rtl="0"/>
              <a:endParaRPr lang="en-GB" noProof="0"/>
            </a:p>
          </p:txBody>
        </p:sp>
        <p:sp>
          <p:nvSpPr>
            <p:cNvPr id="4" name="Freeform: Shape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pPr rtl="0"/>
              <a:endParaRPr lang="en-GB" noProof="0"/>
            </a:p>
          </p:txBody>
        </p:sp>
        <p:sp>
          <p:nvSpPr>
            <p:cNvPr id="5" name="Freeform: Shape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pPr rtl="0"/>
              <a:endParaRPr lang="en-GB" noProof="0"/>
            </a:p>
          </p:txBody>
        </p:sp>
        <p:sp>
          <p:nvSpPr>
            <p:cNvPr id="9" name="Freeform: Shape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pPr rtl="0"/>
              <a:endParaRPr lang="en-GB" noProof="0"/>
            </a:p>
          </p:txBody>
        </p:sp>
      </p:grpSp>
    </p:spTree>
    <p:extLst>
      <p:ext uri="{BB962C8B-B14F-4D97-AF65-F5344CB8AC3E}">
        <p14:creationId xmlns:p14="http://schemas.microsoft.com/office/powerpoint/2010/main" val="2473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C229411-48AD-4A50-B02E-041030F18963}"/>
              </a:ext>
            </a:extLst>
          </p:cNvPr>
          <p:cNvSpPr>
            <a:spLocks noGrp="1"/>
          </p:cNvSpPr>
          <p:nvPr>
            <p:ph type="pic" sz="quarter" idx="21"/>
          </p:nvPr>
        </p:nvSpPr>
        <p:spPr>
          <a:xfrm>
            <a:off x="5245189" y="1"/>
            <a:ext cx="6943003" cy="5934621"/>
          </a:xfrm>
          <a:custGeom>
            <a:avLst/>
            <a:gdLst>
              <a:gd name="connsiteX0" fmla="*/ 6940462 w 6943003"/>
              <a:gd name="connsiteY0" fmla="*/ 0 h 5934621"/>
              <a:gd name="connsiteX1" fmla="*/ 6943003 w 6943003"/>
              <a:gd name="connsiteY1" fmla="*/ 0 h 5934621"/>
              <a:gd name="connsiteX2" fmla="*/ 6943003 w 6943003"/>
              <a:gd name="connsiteY2" fmla="*/ 3562350 h 5934621"/>
              <a:gd name="connsiteX3" fmla="*/ 2564043 w 6943003"/>
              <a:gd name="connsiteY3" fmla="*/ 5721350 h 5934621"/>
              <a:gd name="connsiteX4" fmla="*/ 233592 w 6943003"/>
              <a:gd name="connsiteY4" fmla="*/ 4930141 h 5934621"/>
              <a:gd name="connsiteX5" fmla="*/ 213272 w 6943003"/>
              <a:gd name="connsiteY5" fmla="*/ 4889500 h 5934621"/>
              <a:gd name="connsiteX6" fmla="*/ 1004482 w 6943003"/>
              <a:gd name="connsiteY6" fmla="*/ 2559050 h 5934621"/>
              <a:gd name="connsiteX7" fmla="*/ 2136693 w 6943003"/>
              <a:gd name="connsiteY7" fmla="*/ 2000704 h 5934621"/>
              <a:gd name="connsiteX8" fmla="*/ 2183042 w 6943003"/>
              <a:gd name="connsiteY8" fmla="*/ 2039620 h 5934621"/>
              <a:gd name="connsiteX9" fmla="*/ 2473872 w 6943003"/>
              <a:gd name="connsiteY9" fmla="*/ 2129790 h 5934621"/>
              <a:gd name="connsiteX10" fmla="*/ 2787562 w 6943003"/>
              <a:gd name="connsiteY10" fmla="*/ 2048510 h 5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3003" h="5934621">
                <a:moveTo>
                  <a:pt x="6940462" y="0"/>
                </a:moveTo>
                <a:lnTo>
                  <a:pt x="6943003" y="0"/>
                </a:lnTo>
                <a:lnTo>
                  <a:pt x="6943003" y="3562350"/>
                </a:lnTo>
                <a:lnTo>
                  <a:pt x="2564043" y="5721350"/>
                </a:lnTo>
                <a:cubicBezTo>
                  <a:pt x="1003212" y="6490971"/>
                  <a:pt x="233592" y="4930141"/>
                  <a:pt x="233592" y="4930141"/>
                </a:cubicBezTo>
                <a:lnTo>
                  <a:pt x="213272" y="4889500"/>
                </a:lnTo>
                <a:cubicBezTo>
                  <a:pt x="-556348" y="3328670"/>
                  <a:pt x="1004482" y="2559050"/>
                  <a:pt x="1004482" y="2559050"/>
                </a:cubicBezTo>
                <a:lnTo>
                  <a:pt x="2136693" y="2000704"/>
                </a:lnTo>
                <a:lnTo>
                  <a:pt x="2183042" y="2039620"/>
                </a:lnTo>
                <a:cubicBezTo>
                  <a:pt x="2251622" y="2086610"/>
                  <a:pt x="2349412" y="2129790"/>
                  <a:pt x="2473872" y="2129790"/>
                </a:cubicBezTo>
                <a:cubicBezTo>
                  <a:pt x="2564042" y="2129790"/>
                  <a:pt x="2668182" y="2108200"/>
                  <a:pt x="2787562" y="2048510"/>
                </a:cubicBezTo>
                <a:close/>
              </a:path>
            </a:pathLst>
          </a:custGeom>
        </p:spPr>
        <p:txBody>
          <a:bodyPr wrap="square" rtlCol="0" anchor="ctr" anchorCtr="0">
            <a:noAutofit/>
          </a:bodyPr>
          <a:lstStyle>
            <a:lvl1pPr marL="0" indent="0" algn="ctr">
              <a:buNone/>
              <a:defRPr sz="1400"/>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814944" y="453050"/>
            <a:ext cx="10515600" cy="1325563"/>
          </a:xfrm>
        </p:spPr>
        <p:txBody>
          <a:bodyPr rtlCol="0"/>
          <a:lstStyle>
            <a:lvl1pPr>
              <a:defRPr/>
            </a:lvl1pPr>
          </a:lstStyle>
          <a:p>
            <a:pPr rtl="0"/>
            <a:r>
              <a:rPr lang="en-GB" noProof="0"/>
              <a:t>THANK YOU!</a:t>
            </a:r>
          </a:p>
        </p:txBody>
      </p:sp>
      <p:sp>
        <p:nvSpPr>
          <p:cNvPr id="12" name="Freeform: Shape 11">
            <a:extLst>
              <a:ext uri="{FF2B5EF4-FFF2-40B4-BE49-F238E27FC236}">
                <a16:creationId xmlns:a16="http://schemas.microsoft.com/office/drawing/2014/main" id="{F9E3EED1-7BB3-4B75-BCA9-1C1223740B3C}"/>
              </a:ext>
            </a:extLst>
          </p:cNvPr>
          <p:cNvSpPr/>
          <p:nvPr/>
        </p:nvSpPr>
        <p:spPr>
          <a:xfrm>
            <a:off x="8704586" y="5422906"/>
            <a:ext cx="736600" cy="736600"/>
          </a:xfrm>
          <a:custGeom>
            <a:avLst/>
            <a:gdLst>
              <a:gd name="connsiteX0" fmla="*/ 372104 w 736600"/>
              <a:gd name="connsiteY0" fmla="*/ 731514 h 736600"/>
              <a:gd name="connsiteX1" fmla="*/ 731514 w 736600"/>
              <a:gd name="connsiteY1" fmla="*/ 372104 h 736600"/>
              <a:gd name="connsiteX2" fmla="*/ 372104 w 736600"/>
              <a:gd name="connsiteY2" fmla="*/ 12694 h 736600"/>
              <a:gd name="connsiteX3" fmla="*/ 12694 w 736600"/>
              <a:gd name="connsiteY3" fmla="*/ 372104 h 736600"/>
              <a:gd name="connsiteX4" fmla="*/ 372104 w 736600"/>
              <a:gd name="connsiteY4" fmla="*/ 731514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736600">
                <a:moveTo>
                  <a:pt x="372104" y="731514"/>
                </a:moveTo>
                <a:cubicBezTo>
                  <a:pt x="570224" y="731514"/>
                  <a:pt x="731514" y="570224"/>
                  <a:pt x="731514" y="372104"/>
                </a:cubicBezTo>
                <a:cubicBezTo>
                  <a:pt x="731514" y="173984"/>
                  <a:pt x="570224" y="12694"/>
                  <a:pt x="372104" y="12694"/>
                </a:cubicBezTo>
                <a:cubicBezTo>
                  <a:pt x="173984" y="12694"/>
                  <a:pt x="12694" y="173984"/>
                  <a:pt x="12694" y="372104"/>
                </a:cubicBezTo>
                <a:cubicBezTo>
                  <a:pt x="12694" y="570224"/>
                  <a:pt x="173984" y="731514"/>
                  <a:pt x="372104" y="731514"/>
                </a:cubicBezTo>
              </a:path>
            </a:pathLst>
          </a:custGeom>
          <a:solidFill>
            <a:schemeClr val="accent1"/>
          </a:solidFill>
          <a:ln w="12694" cap="flat">
            <a:noFill/>
            <a:prstDash val="solid"/>
            <a:miter/>
          </a:ln>
        </p:spPr>
        <p:txBody>
          <a:bodyPr rtlCol="0" anchor="ctr"/>
          <a:lstStyle/>
          <a:p>
            <a:pPr rtl="0"/>
            <a:endParaRPr lang="en-GB" noProof="0"/>
          </a:p>
        </p:txBody>
      </p:sp>
      <p:sp>
        <p:nvSpPr>
          <p:cNvPr id="16" name="Freeform: Shape 15">
            <a:extLst>
              <a:ext uri="{FF2B5EF4-FFF2-40B4-BE49-F238E27FC236}">
                <a16:creationId xmlns:a16="http://schemas.microsoft.com/office/drawing/2014/main" id="{29016A5F-A55B-4605-B66C-5C6E2BF4919F}"/>
              </a:ext>
            </a:extLst>
          </p:cNvPr>
          <p:cNvSpPr/>
          <p:nvPr/>
        </p:nvSpPr>
        <p:spPr>
          <a:xfrm>
            <a:off x="9659429" y="3776986"/>
            <a:ext cx="2540000" cy="2628900"/>
          </a:xfrm>
          <a:custGeom>
            <a:avLst/>
            <a:gdLst>
              <a:gd name="connsiteX0" fmla="*/ 2528761 w 2540000"/>
              <a:gd name="connsiteY0" fmla="*/ 12694 h 2628900"/>
              <a:gd name="connsiteX1" fmla="*/ 487871 w 2540000"/>
              <a:gd name="connsiteY1" fmla="*/ 1018534 h 2628900"/>
              <a:gd name="connsiteX2" fmla="*/ 113221 w 2540000"/>
              <a:gd name="connsiteY2" fmla="*/ 2120894 h 2628900"/>
              <a:gd name="connsiteX3" fmla="*/ 127191 w 2540000"/>
              <a:gd name="connsiteY3" fmla="*/ 2148834 h 2628900"/>
              <a:gd name="connsiteX4" fmla="*/ 1229551 w 2540000"/>
              <a:gd name="connsiteY4" fmla="*/ 2523484 h 2628900"/>
              <a:gd name="connsiteX5" fmla="*/ 2528761 w 2540000"/>
              <a:gd name="connsiteY5" fmla="*/ 1883404 h 2628900"/>
              <a:gd name="connsiteX6" fmla="*/ 2528761 w 2540000"/>
              <a:gd name="connsiteY6" fmla="*/ 12694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0" h="2628900">
                <a:moveTo>
                  <a:pt x="2528761" y="12694"/>
                </a:moveTo>
                <a:lnTo>
                  <a:pt x="487871" y="1018534"/>
                </a:lnTo>
                <a:cubicBezTo>
                  <a:pt x="487871" y="1018534"/>
                  <a:pt x="-249999" y="1383024"/>
                  <a:pt x="113221" y="2120894"/>
                </a:cubicBezTo>
                <a:lnTo>
                  <a:pt x="127191" y="2148834"/>
                </a:lnTo>
                <a:cubicBezTo>
                  <a:pt x="127191" y="2148834"/>
                  <a:pt x="491681" y="2886705"/>
                  <a:pt x="1229551" y="2523484"/>
                </a:cubicBezTo>
                <a:lnTo>
                  <a:pt x="2528761" y="1883404"/>
                </a:lnTo>
                <a:lnTo>
                  <a:pt x="2528761" y="12694"/>
                </a:lnTo>
                <a:close/>
              </a:path>
            </a:pathLst>
          </a:custGeom>
          <a:solidFill>
            <a:schemeClr val="accent3"/>
          </a:solidFill>
          <a:ln w="12694" cap="flat">
            <a:noFill/>
            <a:prstDash val="solid"/>
            <a:miter/>
          </a:ln>
        </p:spPr>
        <p:txBody>
          <a:bodyPr rtlCol="0" anchor="ctr"/>
          <a:lstStyle/>
          <a:p>
            <a:pPr rtl="0"/>
            <a:endParaRPr lang="en-GB" noProof="0"/>
          </a:p>
        </p:txBody>
      </p:sp>
      <p:sp>
        <p:nvSpPr>
          <p:cNvPr id="19" name="Text Placeholder 26">
            <a:extLst>
              <a:ext uri="{FF2B5EF4-FFF2-40B4-BE49-F238E27FC236}">
                <a16:creationId xmlns:a16="http://schemas.microsoft.com/office/drawing/2014/main" id="{9DBE4B29-4897-4A3A-B883-A887BCDA3718}"/>
              </a:ext>
            </a:extLst>
          </p:cNvPr>
          <p:cNvSpPr>
            <a:spLocks noGrp="1"/>
          </p:cNvSpPr>
          <p:nvPr>
            <p:ph type="body" sz="quarter" idx="16" hasCustomPrompt="1"/>
          </p:nvPr>
        </p:nvSpPr>
        <p:spPr>
          <a:xfrm>
            <a:off x="824420" y="3955665"/>
            <a:ext cx="4367531" cy="524711"/>
          </a:xfrm>
        </p:spPr>
        <p:txBody>
          <a:bodyPr rtlCol="0">
            <a:noAutofit/>
          </a:bodyPr>
          <a:lstStyle>
            <a:lvl1pPr marL="0" indent="0" algn="l">
              <a:buNone/>
              <a:defRPr sz="2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August Bergqvist</a:t>
            </a:r>
          </a:p>
        </p:txBody>
      </p:sp>
      <p:sp>
        <p:nvSpPr>
          <p:cNvPr id="20" name="Text Placeholder 26">
            <a:extLst>
              <a:ext uri="{FF2B5EF4-FFF2-40B4-BE49-F238E27FC236}">
                <a16:creationId xmlns:a16="http://schemas.microsoft.com/office/drawing/2014/main" id="{0EF4532A-9AB5-4545-A83D-BD0E39635727}"/>
              </a:ext>
            </a:extLst>
          </p:cNvPr>
          <p:cNvSpPr>
            <a:spLocks noGrp="1"/>
          </p:cNvSpPr>
          <p:nvPr>
            <p:ph type="body" sz="quarter" idx="17" hasCustomPrompt="1"/>
          </p:nvPr>
        </p:nvSpPr>
        <p:spPr>
          <a:xfrm>
            <a:off x="824420" y="4633361"/>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Phone number:</a:t>
            </a:r>
          </a:p>
        </p:txBody>
      </p:sp>
      <p:sp>
        <p:nvSpPr>
          <p:cNvPr id="21" name="Text Placeholder 26">
            <a:extLst>
              <a:ext uri="{FF2B5EF4-FFF2-40B4-BE49-F238E27FC236}">
                <a16:creationId xmlns:a16="http://schemas.microsoft.com/office/drawing/2014/main" id="{D579A1F5-9180-47FE-A31B-4E37384383C4}"/>
              </a:ext>
            </a:extLst>
          </p:cNvPr>
          <p:cNvSpPr>
            <a:spLocks noGrp="1"/>
          </p:cNvSpPr>
          <p:nvPr>
            <p:ph type="body" sz="quarter" idx="18" hasCustomPrompt="1"/>
          </p:nvPr>
        </p:nvSpPr>
        <p:spPr>
          <a:xfrm>
            <a:off x="824420" y="4892976"/>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0121 496 0234</a:t>
            </a:r>
          </a:p>
        </p:txBody>
      </p:sp>
      <p:sp>
        <p:nvSpPr>
          <p:cNvPr id="22" name="Text Placeholder 26">
            <a:extLst>
              <a:ext uri="{FF2B5EF4-FFF2-40B4-BE49-F238E27FC236}">
                <a16:creationId xmlns:a16="http://schemas.microsoft.com/office/drawing/2014/main" id="{71BBF4E8-67FF-4A65-9EC1-AE832CEBE85D}"/>
              </a:ext>
            </a:extLst>
          </p:cNvPr>
          <p:cNvSpPr>
            <a:spLocks noGrp="1"/>
          </p:cNvSpPr>
          <p:nvPr>
            <p:ph type="body" sz="quarter" idx="19" hasCustomPrompt="1"/>
          </p:nvPr>
        </p:nvSpPr>
        <p:spPr>
          <a:xfrm>
            <a:off x="824420" y="5334299"/>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Email address:</a:t>
            </a:r>
          </a:p>
        </p:txBody>
      </p:sp>
      <p:sp>
        <p:nvSpPr>
          <p:cNvPr id="23" name="Text Placeholder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824420" y="5593914"/>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en-GB" noProof="0"/>
              <a:t>BERGQVIST@EXAMPLE.COM</a:t>
            </a:r>
          </a:p>
        </p:txBody>
      </p:sp>
      <p:sp>
        <p:nvSpPr>
          <p:cNvPr id="3" name="Graphic 23">
            <a:extLst>
              <a:ext uri="{FF2B5EF4-FFF2-40B4-BE49-F238E27FC236}">
                <a16:creationId xmlns:a16="http://schemas.microsoft.com/office/drawing/2014/main" id="{7E62A657-0B76-4081-A698-3C47F1AFC78E}"/>
              </a:ext>
            </a:extLst>
          </p:cNvPr>
          <p:cNvSpPr/>
          <p:nvPr/>
        </p:nvSpPr>
        <p:spPr>
          <a:xfrm>
            <a:off x="900978" y="1561556"/>
            <a:ext cx="2973890" cy="165305"/>
          </a:xfrm>
          <a:custGeom>
            <a:avLst/>
            <a:gdLst>
              <a:gd name="connsiteX0" fmla="*/ 2914974 w 2973890"/>
              <a:gd name="connsiteY0" fmla="*/ 159367 h 165304"/>
              <a:gd name="connsiteX1" fmla="*/ 70199 w 2973890"/>
              <a:gd name="connsiteY1" fmla="*/ 159367 h 165304"/>
              <a:gd name="connsiteX2" fmla="*/ 8816 w 2973890"/>
              <a:gd name="connsiteY2" fmla="*/ 84344 h 165304"/>
              <a:gd name="connsiteX3" fmla="*/ 8816 w 2973890"/>
              <a:gd name="connsiteY3" fmla="*/ 84344 h 165304"/>
              <a:gd name="connsiteX4" fmla="*/ 70199 w 2973890"/>
              <a:gd name="connsiteY4" fmla="*/ 10593 h 165304"/>
              <a:gd name="connsiteX5" fmla="*/ 2913916 w 2973890"/>
              <a:gd name="connsiteY5" fmla="*/ 10593 h 165304"/>
              <a:gd name="connsiteX6" fmla="*/ 2975298 w 2973890"/>
              <a:gd name="connsiteY6" fmla="*/ 84344 h 165304"/>
              <a:gd name="connsiteX7" fmla="*/ 2975298 w 2973890"/>
              <a:gd name="connsiteY7" fmla="*/ 84344 h 165304"/>
              <a:gd name="connsiteX8" fmla="*/ 2914974 w 2973890"/>
              <a:gd name="connsiteY8" fmla="*/ 159367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890" h="165304">
                <a:moveTo>
                  <a:pt x="2914974" y="159367"/>
                </a:moveTo>
                <a:lnTo>
                  <a:pt x="70199" y="159367"/>
                </a:lnTo>
                <a:cubicBezTo>
                  <a:pt x="36333" y="159367"/>
                  <a:pt x="8816" y="125034"/>
                  <a:pt x="8816" y="84344"/>
                </a:cubicBezTo>
                <a:lnTo>
                  <a:pt x="8816" y="84344"/>
                </a:lnTo>
                <a:cubicBezTo>
                  <a:pt x="8816" y="43654"/>
                  <a:pt x="36333" y="10593"/>
                  <a:pt x="70199" y="10593"/>
                </a:cubicBezTo>
                <a:lnTo>
                  <a:pt x="2913916" y="10593"/>
                </a:lnTo>
                <a:cubicBezTo>
                  <a:pt x="2947782" y="10593"/>
                  <a:pt x="2975298" y="43654"/>
                  <a:pt x="2975298" y="84344"/>
                </a:cubicBezTo>
                <a:lnTo>
                  <a:pt x="2975298" y="84344"/>
                </a:lnTo>
                <a:cubicBezTo>
                  <a:pt x="2976357" y="125034"/>
                  <a:pt x="2948840" y="159367"/>
                  <a:pt x="2914974" y="159367"/>
                </a:cubicBezTo>
                <a:close/>
              </a:path>
            </a:pathLst>
          </a:custGeom>
          <a:gradFill>
            <a:gsLst>
              <a:gs pos="0">
                <a:schemeClr val="accent1"/>
              </a:gs>
              <a:gs pos="100000">
                <a:schemeClr val="accent3"/>
              </a:gs>
            </a:gsLst>
            <a:lin ang="0" scaled="1"/>
          </a:gradFill>
          <a:ln w="10580" cap="flat">
            <a:noFill/>
            <a:prstDash val="solid"/>
            <a:miter/>
          </a:ln>
        </p:spPr>
        <p:txBody>
          <a:bodyPr rtlCol="0" anchor="ctr"/>
          <a:lstStyle/>
          <a:p>
            <a:pPr rtl="0"/>
            <a:endParaRPr lang="en-GB" noProof="0"/>
          </a:p>
        </p:txBody>
      </p:sp>
      <p:sp>
        <p:nvSpPr>
          <p:cNvPr id="25" name="Freeform: Shape 24">
            <a:extLst>
              <a:ext uri="{FF2B5EF4-FFF2-40B4-BE49-F238E27FC236}">
                <a16:creationId xmlns:a16="http://schemas.microsoft.com/office/drawing/2014/main" id="{C51D0359-A547-4B21-8850-06B9F1CDF9CE}"/>
              </a:ext>
            </a:extLst>
          </p:cNvPr>
          <p:cNvSpPr/>
          <p:nvPr userDrawn="1"/>
        </p:nvSpPr>
        <p:spPr>
          <a:xfrm>
            <a:off x="7172412" y="-12694"/>
            <a:ext cx="4978400" cy="2133600"/>
          </a:xfrm>
          <a:custGeom>
            <a:avLst/>
            <a:gdLst>
              <a:gd name="connsiteX0" fmla="*/ 2517688 w 4978400"/>
              <a:gd name="connsiteY0" fmla="*/ 12694 h 2133600"/>
              <a:gd name="connsiteX1" fmla="*/ 371388 w 4978400"/>
              <a:gd name="connsiteY1" fmla="*/ 1070604 h 2133600"/>
              <a:gd name="connsiteX2" fmla="*/ 72938 w 4978400"/>
              <a:gd name="connsiteY2" fmla="*/ 1812284 h 2133600"/>
              <a:gd name="connsiteX3" fmla="*/ 81828 w 4978400"/>
              <a:gd name="connsiteY3" fmla="*/ 1830064 h 2133600"/>
              <a:gd name="connsiteX4" fmla="*/ 851448 w 4978400"/>
              <a:gd name="connsiteY4" fmla="*/ 2044694 h 2133600"/>
              <a:gd name="connsiteX5" fmla="*/ 4970058 w 4978400"/>
              <a:gd name="connsiteY5" fmla="*/ 12694 h 2133600"/>
              <a:gd name="connsiteX6" fmla="*/ 2517688 w 4978400"/>
              <a:gd name="connsiteY6" fmla="*/ 12694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400" h="2133600">
                <a:moveTo>
                  <a:pt x="2517688" y="12694"/>
                </a:moveTo>
                <a:lnTo>
                  <a:pt x="371388" y="1070604"/>
                </a:lnTo>
                <a:cubicBezTo>
                  <a:pt x="371388" y="1070604"/>
                  <a:pt x="-163282" y="1334764"/>
                  <a:pt x="72938" y="1812284"/>
                </a:cubicBezTo>
                <a:lnTo>
                  <a:pt x="81828" y="1830064"/>
                </a:lnTo>
                <a:cubicBezTo>
                  <a:pt x="81828" y="1830064"/>
                  <a:pt x="316778" y="2307584"/>
                  <a:pt x="851448" y="2044694"/>
                </a:cubicBezTo>
                <a:lnTo>
                  <a:pt x="4970058" y="12694"/>
                </a:lnTo>
                <a:lnTo>
                  <a:pt x="2517688" y="12694"/>
                </a:lnTo>
                <a:close/>
              </a:path>
            </a:pathLst>
          </a:custGeom>
          <a:solidFill>
            <a:schemeClr val="accent1"/>
          </a:solidFill>
          <a:ln w="12694"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15937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en-GB" noProof="0"/>
              <a:t>PRESENTATION</a:t>
            </a:r>
            <a:br>
              <a:rPr lang="en-GB" noProof="0"/>
            </a:br>
            <a:r>
              <a:rPr lang="en-GB" noProof="0"/>
              <a:t>TITLE    </a:t>
            </a:r>
          </a:p>
        </p:txBody>
      </p:sp>
      <p:sp>
        <p:nvSpPr>
          <p:cNvPr id="28" name="Freeform: Shape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en-GB" noProof="0"/>
          </a:p>
        </p:txBody>
      </p:sp>
      <p:sp>
        <p:nvSpPr>
          <p:cNvPr id="29" name="Freeform: Shape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en-GB" noProof="0"/>
          </a:p>
        </p:txBody>
      </p:sp>
      <p:sp>
        <p:nvSpPr>
          <p:cNvPr id="30" name="Freeform: Shape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en-GB" noProof="0"/>
          </a:p>
        </p:txBody>
      </p:sp>
      <p:sp>
        <p:nvSpPr>
          <p:cNvPr id="32" name="Freeform: Shape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en-GB" noProof="0"/>
          </a:p>
        </p:txBody>
      </p:sp>
      <p:sp>
        <p:nvSpPr>
          <p:cNvPr id="34" name="Freeform: Shape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en-GB" noProof="0"/>
          </a:p>
        </p:txBody>
      </p:sp>
      <p:sp>
        <p:nvSpPr>
          <p:cNvPr id="40" name="Graphic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en-GB" noProof="0"/>
          </a:p>
        </p:txBody>
      </p:sp>
      <p:sp>
        <p:nvSpPr>
          <p:cNvPr id="12" name="Graphic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en-GB" noProof="0"/>
          </a:p>
        </p:txBody>
      </p:sp>
      <p:sp>
        <p:nvSpPr>
          <p:cNvPr id="15" name="Subtitle 2">
            <a:extLst>
              <a:ext uri="{FF2B5EF4-FFF2-40B4-BE49-F238E27FC236}">
                <a16:creationId xmlns:a16="http://schemas.microsoft.com/office/drawing/2014/main" id="{4BCD5243-C973-44F2-88E8-A4A6E3387B1F}"/>
              </a:ext>
            </a:extLst>
          </p:cNvPr>
          <p:cNvSpPr>
            <a:spLocks noGrp="1"/>
          </p:cNvSpPr>
          <p:nvPr>
            <p:ph type="subTitle" idx="1"/>
          </p:nvPr>
        </p:nvSpPr>
        <p:spPr>
          <a:xfrm>
            <a:off x="758588" y="3429000"/>
            <a:ext cx="3629300" cy="946192"/>
          </a:xfrm>
        </p:spPr>
        <p:txBody>
          <a:bodyPr vert="horz" lIns="91440" tIns="45720" rIns="91440" bIns="45720" rtlCol="0">
            <a:normAutofit/>
          </a:bodyPr>
          <a:lstStyle>
            <a:lvl1pPr marL="0" indent="0">
              <a:buNone/>
              <a:defRPr lang="en-US" b="1" i="0"/>
            </a:lvl1pPr>
          </a:lstStyle>
          <a:p>
            <a:pPr marL="228600" lvl="0" indent="-228600" rtl="0"/>
            <a:r>
              <a:rPr lang="en-US" noProof="0"/>
              <a:t>Click to edit Master subtitle style</a:t>
            </a:r>
            <a:endParaRPr lang="en-GB" noProof="0"/>
          </a:p>
        </p:txBody>
      </p:sp>
    </p:spTree>
    <p:extLst>
      <p:ext uri="{BB962C8B-B14F-4D97-AF65-F5344CB8AC3E}">
        <p14:creationId xmlns:p14="http://schemas.microsoft.com/office/powerpoint/2010/main" val="263640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4" name="Oval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5" name="Graphic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10" name="Freeform: Shape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en-GB" noProof="0"/>
          </a:p>
        </p:txBody>
      </p:sp>
      <p:sp>
        <p:nvSpPr>
          <p:cNvPr id="25" name="Freeform: Shape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en-GB" noProof="0"/>
          </a:p>
        </p:txBody>
      </p:sp>
      <p:sp>
        <p:nvSpPr>
          <p:cNvPr id="2" name="Title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en-GB" noProof="0"/>
              <a:t>DIVIDER SLIDE</a:t>
            </a:r>
          </a:p>
        </p:txBody>
      </p:sp>
      <p:sp>
        <p:nvSpPr>
          <p:cNvPr id="3" name="Subtitle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a:p>
        </p:txBody>
      </p:sp>
      <p:sp>
        <p:nvSpPr>
          <p:cNvPr id="24" name="Graphic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9" name="Freeform: Shape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en-GB" noProof="0"/>
          </a:p>
        </p:txBody>
      </p:sp>
      <p:sp>
        <p:nvSpPr>
          <p:cNvPr id="38" name="Freeform: Shape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6" name="Freeform: Shape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30" name="Freeform: Shape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en-GB" noProof="0"/>
          </a:p>
        </p:txBody>
      </p:sp>
      <p:sp>
        <p:nvSpPr>
          <p:cNvPr id="7" name="Date Placeholder 6">
            <a:extLst>
              <a:ext uri="{FF2B5EF4-FFF2-40B4-BE49-F238E27FC236}">
                <a16:creationId xmlns:a16="http://schemas.microsoft.com/office/drawing/2014/main" id="{B7EF9C60-0FED-4965-A9BC-CE69886A38CA}"/>
              </a:ext>
            </a:extLst>
          </p:cNvPr>
          <p:cNvSpPr>
            <a:spLocks noGrp="1"/>
          </p:cNvSpPr>
          <p:nvPr>
            <p:ph type="dt" sz="half" idx="10"/>
          </p:nvPr>
        </p:nvSpPr>
        <p:spPr/>
        <p:txBody>
          <a:bodyPr rtlCol="0"/>
          <a:lstStyle/>
          <a:p>
            <a:pPr rtl="0"/>
            <a:r>
              <a:rPr lang="en-GB" noProof="0"/>
              <a:t>DD/MM/20XX</a:t>
            </a:r>
          </a:p>
        </p:txBody>
      </p:sp>
      <p:sp>
        <p:nvSpPr>
          <p:cNvPr id="8" name="Footer Placeholder 7">
            <a:extLst>
              <a:ext uri="{FF2B5EF4-FFF2-40B4-BE49-F238E27FC236}">
                <a16:creationId xmlns:a16="http://schemas.microsoft.com/office/drawing/2014/main" id="{239F2410-4015-48DB-BB4D-B5944D8C16B7}"/>
              </a:ext>
            </a:extLst>
          </p:cNvPr>
          <p:cNvSpPr>
            <a:spLocks noGrp="1"/>
          </p:cNvSpPr>
          <p:nvPr>
            <p:ph type="ftr" sz="quarter" idx="11"/>
          </p:nvPr>
        </p:nvSpPr>
        <p:spPr/>
        <p:txBody>
          <a:bodyPr rtlCol="0"/>
          <a:lstStyle/>
          <a:p>
            <a:pPr rtl="0"/>
            <a:r>
              <a:rPr lang="en-GB" noProof="0"/>
              <a:t>ADD A FOOTER</a:t>
            </a:r>
          </a:p>
        </p:txBody>
      </p:sp>
      <p:sp>
        <p:nvSpPr>
          <p:cNvPr id="11" name="Slide Number Placeholder 10">
            <a:extLst>
              <a:ext uri="{FF2B5EF4-FFF2-40B4-BE49-F238E27FC236}">
                <a16:creationId xmlns:a16="http://schemas.microsoft.com/office/drawing/2014/main" id="{C44F5F26-1B35-405A-AD75-5DFF48CF6BD6}"/>
              </a:ext>
            </a:extLst>
          </p:cNvPr>
          <p:cNvSpPr>
            <a:spLocks noGrp="1"/>
          </p:cNvSpPr>
          <p:nvPr>
            <p:ph type="sldNum" sz="quarter" idx="12"/>
          </p:nvPr>
        </p:nvSpPr>
        <p:spPr/>
        <p:txBody>
          <a:bodyPr rtlCol="0"/>
          <a:lstStyle/>
          <a:p>
            <a:pPr rtl="0"/>
            <a:fld id="{D495E168-DA5E-4888-8D8A-92B118324C14}" type="slidenum">
              <a:rPr lang="en-GB" noProof="0" smtClean="0"/>
              <a:pPr/>
              <a:t>‹#›</a:t>
            </a:fld>
            <a:endParaRPr lang="en-GB" noProof="0"/>
          </a:p>
        </p:txBody>
      </p:sp>
    </p:spTree>
    <p:extLst>
      <p:ext uri="{BB962C8B-B14F-4D97-AF65-F5344CB8AC3E}">
        <p14:creationId xmlns:p14="http://schemas.microsoft.com/office/powerpoint/2010/main" val="3493444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18" name="Content Placeholder 2">
            <a:extLst>
              <a:ext uri="{FF2B5EF4-FFF2-40B4-BE49-F238E27FC236}">
                <a16:creationId xmlns:a16="http://schemas.microsoft.com/office/drawing/2014/main" id="{D7B996D2-06BA-413A-BDEE-428A188D3ADF}"/>
              </a:ext>
            </a:extLst>
          </p:cNvPr>
          <p:cNvSpPr>
            <a:spLocks noGrp="1"/>
          </p:cNvSpPr>
          <p:nvPr>
            <p:ph idx="1" hasCustomPrompt="1"/>
          </p:nvPr>
        </p:nvSpPr>
        <p:spPr>
          <a:xfrm>
            <a:off x="838200" y="1825625"/>
            <a:ext cx="10515600" cy="4351338"/>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Tree>
    <p:extLst>
      <p:ext uri="{BB962C8B-B14F-4D97-AF65-F5344CB8AC3E}">
        <p14:creationId xmlns:p14="http://schemas.microsoft.com/office/powerpoint/2010/main" val="1858012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17" name="Text Placeholder 2">
            <a:extLst>
              <a:ext uri="{FF2B5EF4-FFF2-40B4-BE49-F238E27FC236}">
                <a16:creationId xmlns:a16="http://schemas.microsoft.com/office/drawing/2014/main" id="{24B91177-A100-491C-B5EF-BC77E2E33F72}"/>
              </a:ext>
            </a:extLst>
          </p:cNvPr>
          <p:cNvSpPr>
            <a:spLocks noGrp="1"/>
          </p:cNvSpPr>
          <p:nvPr>
            <p:ph type="body" idx="1" hasCustomPrompt="1"/>
          </p:nvPr>
        </p:nvSpPr>
        <p:spPr>
          <a:xfrm>
            <a:off x="839788" y="1825624"/>
            <a:ext cx="5157787" cy="421084"/>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19" name="Content Placeholder 3">
            <a:extLst>
              <a:ext uri="{FF2B5EF4-FFF2-40B4-BE49-F238E27FC236}">
                <a16:creationId xmlns:a16="http://schemas.microsoft.com/office/drawing/2014/main" id="{B6758D2F-C9AC-4514-B48E-2863E8DDE0CF}"/>
              </a:ext>
            </a:extLst>
          </p:cNvPr>
          <p:cNvSpPr>
            <a:spLocks noGrp="1"/>
          </p:cNvSpPr>
          <p:nvPr>
            <p:ph sz="half" idx="2" hasCustomPrompt="1"/>
          </p:nvPr>
        </p:nvSpPr>
        <p:spPr>
          <a:xfrm>
            <a:off x="839788" y="2323458"/>
            <a:ext cx="5157787"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21" name="Text Placeholder 4">
            <a:extLst>
              <a:ext uri="{FF2B5EF4-FFF2-40B4-BE49-F238E27FC236}">
                <a16:creationId xmlns:a16="http://schemas.microsoft.com/office/drawing/2014/main" id="{633C3A9F-17E4-45DF-8DB7-7A55846AAA8F}"/>
              </a:ext>
            </a:extLst>
          </p:cNvPr>
          <p:cNvSpPr>
            <a:spLocks noGrp="1"/>
          </p:cNvSpPr>
          <p:nvPr>
            <p:ph type="body" sz="quarter" idx="3" hasCustomPrompt="1"/>
          </p:nvPr>
        </p:nvSpPr>
        <p:spPr>
          <a:xfrm>
            <a:off x="6172200" y="1828800"/>
            <a:ext cx="5183188" cy="417908"/>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Edit Master text styles</a:t>
            </a:r>
          </a:p>
        </p:txBody>
      </p:sp>
      <p:sp>
        <p:nvSpPr>
          <p:cNvPr id="22" name="Content Placeholder 5">
            <a:extLst>
              <a:ext uri="{FF2B5EF4-FFF2-40B4-BE49-F238E27FC236}">
                <a16:creationId xmlns:a16="http://schemas.microsoft.com/office/drawing/2014/main" id="{C19AB308-7C32-46C9-B8DB-AA96B7ED0D62}"/>
              </a:ext>
            </a:extLst>
          </p:cNvPr>
          <p:cNvSpPr>
            <a:spLocks noGrp="1"/>
          </p:cNvSpPr>
          <p:nvPr>
            <p:ph sz="quarter" idx="4" hasCustomPrompt="1"/>
          </p:nvPr>
        </p:nvSpPr>
        <p:spPr>
          <a:xfrm>
            <a:off x="6172200" y="2323458"/>
            <a:ext cx="5183188"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61338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7" name="Title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
        <p:nvSpPr>
          <p:cNvPr id="20" name="Graphic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23" name="Content Placeholder 2">
            <a:extLst>
              <a:ext uri="{FF2B5EF4-FFF2-40B4-BE49-F238E27FC236}">
                <a16:creationId xmlns:a16="http://schemas.microsoft.com/office/drawing/2014/main" id="{CD5AE8A8-E027-4529-A5B7-4D355C71E647}"/>
              </a:ext>
            </a:extLst>
          </p:cNvPr>
          <p:cNvSpPr>
            <a:spLocks noGrp="1"/>
          </p:cNvSpPr>
          <p:nvPr>
            <p:ph sz="half" idx="1" hasCustomPrompt="1"/>
          </p:nvPr>
        </p:nvSpPr>
        <p:spPr>
          <a:xfrm>
            <a:off x="838200" y="1825625"/>
            <a:ext cx="5181600" cy="3885380"/>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24" name="Content Placeholder 3">
            <a:extLst>
              <a:ext uri="{FF2B5EF4-FFF2-40B4-BE49-F238E27FC236}">
                <a16:creationId xmlns:a16="http://schemas.microsoft.com/office/drawing/2014/main" id="{FB3E4803-F2CA-4138-9997-6108BFDFE7E2}"/>
              </a:ext>
            </a:extLst>
          </p:cNvPr>
          <p:cNvSpPr>
            <a:spLocks noGrp="1"/>
          </p:cNvSpPr>
          <p:nvPr>
            <p:ph sz="half" idx="2" hasCustomPrompt="1"/>
          </p:nvPr>
        </p:nvSpPr>
        <p:spPr>
          <a:xfrm>
            <a:off x="6198110" y="1825624"/>
            <a:ext cx="5181600" cy="3929249"/>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19886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7" name="Picture Placeholder 56">
            <a:extLst>
              <a:ext uri="{FF2B5EF4-FFF2-40B4-BE49-F238E27FC236}">
                <a16:creationId xmlns:a16="http://schemas.microsoft.com/office/drawing/2014/main" id="{8E328517-DD21-40E0-B948-B25B366BDEC7}"/>
              </a:ext>
            </a:extLst>
          </p:cNvPr>
          <p:cNvSpPr>
            <a:spLocks noGrp="1"/>
          </p:cNvSpPr>
          <p:nvPr>
            <p:ph type="pic" idx="1"/>
          </p:nvPr>
        </p:nvSpPr>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p:spPr>
        <p:txBody>
          <a:bodyPr wrap="square" rtlCol="0"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a:t>Click icon to add picture</a:t>
            </a:r>
            <a:endParaRPr lang="en-GB" noProof="0"/>
          </a:p>
        </p:txBody>
      </p:sp>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en-GB" noProof="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en-US" noProof="0"/>
              <a:t>Click to edit Master title style</a:t>
            </a:r>
            <a:endParaRPr lang="en-GB" noProof="0"/>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hasCustomPrompt="1"/>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Edit Master text styles</a:t>
            </a:r>
          </a:p>
        </p:txBody>
      </p:sp>
    </p:spTree>
    <p:extLst>
      <p:ext uri="{BB962C8B-B14F-4D97-AF65-F5344CB8AC3E}">
        <p14:creationId xmlns:p14="http://schemas.microsoft.com/office/powerpoint/2010/main" val="2002305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5" name="Oval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6" name="Graphic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sp>
        <p:nvSpPr>
          <p:cNvPr id="38" name="Freeform: Shape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en-GB" noProof="0"/>
          </a:p>
        </p:txBody>
      </p:sp>
      <p:sp>
        <p:nvSpPr>
          <p:cNvPr id="3" name="Graphic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en-GB" noProof="0"/>
          </a:p>
        </p:txBody>
      </p:sp>
      <p:sp>
        <p:nvSpPr>
          <p:cNvPr id="33" name="Freeform: Shape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en-GB" noProof="0"/>
          </a:p>
        </p:txBody>
      </p:sp>
      <p:sp>
        <p:nvSpPr>
          <p:cNvPr id="41" name="Freeform: Shape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en-GB" noProof="0"/>
          </a:p>
        </p:txBody>
      </p:sp>
      <p:sp>
        <p:nvSpPr>
          <p:cNvPr id="19" name="Title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en-US" noProof="0"/>
              <a:t>Click to edit Master title style</a:t>
            </a:r>
            <a:endParaRPr lang="en-GB" noProof="0"/>
          </a:p>
        </p:txBody>
      </p:sp>
      <p:sp>
        <p:nvSpPr>
          <p:cNvPr id="20" name="Text Placeholder 3">
            <a:extLst>
              <a:ext uri="{FF2B5EF4-FFF2-40B4-BE49-F238E27FC236}">
                <a16:creationId xmlns:a16="http://schemas.microsoft.com/office/drawing/2014/main" id="{E6544955-4597-4E52-9C7E-8AEB5D2A4983}"/>
              </a:ext>
            </a:extLst>
          </p:cNvPr>
          <p:cNvSpPr>
            <a:spLocks noGrp="1"/>
          </p:cNvSpPr>
          <p:nvPr>
            <p:ph type="body" sz="half" idx="2" hasCustomPrompt="1"/>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Edit Master text styles</a:t>
            </a:r>
          </a:p>
        </p:txBody>
      </p:sp>
      <p:sp>
        <p:nvSpPr>
          <p:cNvPr id="14" name="Content Placeholder 2">
            <a:extLst>
              <a:ext uri="{FF2B5EF4-FFF2-40B4-BE49-F238E27FC236}">
                <a16:creationId xmlns:a16="http://schemas.microsoft.com/office/drawing/2014/main" id="{A28A6791-A2CB-40CE-AEF5-A729106DA43B}"/>
              </a:ext>
            </a:extLst>
          </p:cNvPr>
          <p:cNvSpPr>
            <a:spLocks noGrp="1"/>
          </p:cNvSpPr>
          <p:nvPr>
            <p:ph idx="1" hasCustomPrompt="1"/>
          </p:nvPr>
        </p:nvSpPr>
        <p:spPr>
          <a:xfrm>
            <a:off x="5183188" y="457201"/>
            <a:ext cx="6653212" cy="540385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34847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
        <p:nvSpPr>
          <p:cNvPr id="18" name="Graphic 19">
            <a:extLst>
              <a:ext uri="{FF2B5EF4-FFF2-40B4-BE49-F238E27FC236}">
                <a16:creationId xmlns:a16="http://schemas.microsoft.com/office/drawing/2014/main" id="{436C4D92-1746-4D54-8232-468DFF66CF79}"/>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en-GB" noProof="0"/>
          </a:p>
        </p:txBody>
      </p:sp>
      <p:sp>
        <p:nvSpPr>
          <p:cNvPr id="19" name="Title 6">
            <a:extLst>
              <a:ext uri="{FF2B5EF4-FFF2-40B4-BE49-F238E27FC236}">
                <a16:creationId xmlns:a16="http://schemas.microsoft.com/office/drawing/2014/main" id="{E77FD51D-3B1F-4D51-8A61-6CF8222774BD}"/>
              </a:ext>
            </a:extLst>
          </p:cNvPr>
          <p:cNvSpPr>
            <a:spLocks noGrp="1"/>
          </p:cNvSpPr>
          <p:nvPr>
            <p:ph type="title"/>
          </p:nvPr>
        </p:nvSpPr>
        <p:spPr>
          <a:xfrm>
            <a:off x="838200" y="365126"/>
            <a:ext cx="9050518" cy="945498"/>
          </a:xfrm>
        </p:spPr>
        <p:txBody>
          <a:bodyPr rtlCol="0"/>
          <a:lstStyle/>
          <a:p>
            <a:pPr rtl="0"/>
            <a:r>
              <a:rPr lang="en-US" noProof="0"/>
              <a:t>Click to edit Master title style</a:t>
            </a:r>
            <a:endParaRPr lang="en-GB" noProof="0"/>
          </a:p>
        </p:txBody>
      </p:sp>
    </p:spTree>
    <p:extLst>
      <p:ext uri="{BB962C8B-B14F-4D97-AF65-F5344CB8AC3E}">
        <p14:creationId xmlns:p14="http://schemas.microsoft.com/office/powerpoint/2010/main" val="4236564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8" name="Oval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9" name="Graphic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en-GB" noProof="0"/>
          </a:p>
        </p:txBody>
      </p:sp>
      <p:sp>
        <p:nvSpPr>
          <p:cNvPr id="4" name="Date Placeholder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en-GB" noProof="0"/>
              <a:t>DD/MM/20XX</a:t>
            </a:r>
          </a:p>
        </p:txBody>
      </p:sp>
      <p:sp>
        <p:nvSpPr>
          <p:cNvPr id="5" name="Footer Placeholder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en-GB" noProof="0" smtClean="0"/>
              <a:t>‹#›</a:t>
            </a:fld>
            <a:endParaRPr lang="en-GB" noProof="0"/>
          </a:p>
        </p:txBody>
      </p:sp>
      <p:grpSp>
        <p:nvGrpSpPr>
          <p:cNvPr id="41" name="Graphic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Freeform: Shape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en-GB" noProof="0"/>
            </a:p>
          </p:txBody>
        </p:sp>
        <p:sp>
          <p:nvSpPr>
            <p:cNvPr id="43" name="Freeform: Shape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en-GB" noProof="0"/>
            </a:p>
          </p:txBody>
        </p:sp>
        <p:sp>
          <p:nvSpPr>
            <p:cNvPr id="44" name="Freeform: Shape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en-GB" noProof="0"/>
            </a:p>
          </p:txBody>
        </p:sp>
        <p:sp>
          <p:nvSpPr>
            <p:cNvPr id="45" name="Freeform: Shape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en-GB" noProof="0"/>
            </a:p>
          </p:txBody>
        </p:sp>
        <p:sp>
          <p:nvSpPr>
            <p:cNvPr id="46" name="Freeform: Shape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en-GB" noProof="0"/>
            </a:p>
          </p:txBody>
        </p:sp>
        <p:sp>
          <p:nvSpPr>
            <p:cNvPr id="47" name="Freeform: Shape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en-GB" noProof="0"/>
            </a:p>
          </p:txBody>
        </p:sp>
      </p:grpSp>
    </p:spTree>
    <p:extLst>
      <p:ext uri="{BB962C8B-B14F-4D97-AF65-F5344CB8AC3E}">
        <p14:creationId xmlns:p14="http://schemas.microsoft.com/office/powerpoint/2010/main" val="141415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pPr rtl="0"/>
            <a:r>
              <a:rPr lang="en-GB" noProof="0"/>
              <a:t>DD/MM/20XX</a:t>
            </a:r>
          </a:p>
        </p:txBody>
      </p:sp>
      <p:sp>
        <p:nvSpPr>
          <p:cNvPr id="6" name="Slide Number Placeholder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bg1"/>
                </a:solidFill>
              </a:defRPr>
            </a:lvl1pPr>
          </a:lstStyle>
          <a:p>
            <a:pPr rtl="0"/>
            <a:fld id="{D495E168-DA5E-4888-8D8A-92B118324C14}" type="slidenum">
              <a:rPr lang="en-GB" noProof="0" smtClean="0"/>
              <a:pPr/>
              <a:t>‹#›</a:t>
            </a:fld>
            <a:endParaRPr lang="en-GB" noProof="0"/>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accent1"/>
                </a:solidFill>
              </a:defRPr>
            </a:lvl1pPr>
          </a:lstStyle>
          <a:p>
            <a:pPr rtl="0"/>
            <a:r>
              <a:rPr lang="en-GB" noProof="0"/>
              <a:t>ADD A FOOTER</a:t>
            </a:r>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60" r:id="rId4"/>
    <p:sldLayoutId id="2147483651" r:id="rId5"/>
    <p:sldLayoutId id="2147483661" r:id="rId6"/>
    <p:sldLayoutId id="2147483662" r:id="rId7"/>
    <p:sldLayoutId id="2147483652" r:id="rId8"/>
    <p:sldLayoutId id="2147483663" r:id="rId9"/>
    <p:sldLayoutId id="2147483665" r:id="rId10"/>
    <p:sldLayoutId id="2147483667" r:id="rId11"/>
    <p:sldLayoutId id="2147483668" r:id="rId12"/>
    <p:sldLayoutId id="2147483669" r:id="rId13"/>
    <p:sldLayoutId id="2147483670" r:id="rId14"/>
    <p:sldLayoutId id="2147483671" r:id="rId15"/>
    <p:sldLayoutId id="2147483673" r:id="rId16"/>
    <p:sldLayoutId id="2147483674" r:id="rId17"/>
    <p:sldLayoutId id="2147483664" r:id="rId18"/>
    <p:sldLayoutId id="2147483672" r:id="rId19"/>
  </p:sldLayoutIdLst>
  <p:hf hdr="0" dt="0"/>
  <p:txStyles>
    <p:title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OWFCtogger@outlook.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emea01.safelinks.protection.outlook.com/?url=https%3A%2F%2Fwww.justgiving.com%2Fcampaign%2Fbhmt-xi-vs-beder-fc-football-fundraiser&amp;data=05%7C02%7C%7C2049f5a32d904de1d47008dd073d6452%7C84df9e7fe9f640afb435aaaaaaaaaaaa%7C1%7C0%7C638674682423556146%7CUnknown%7CTWFpbGZsb3d8eyJFbXB0eU1hcGkiOnRydWUsIlYiOiIwLjAuMDAwMCIsIlAiOiJXaW4zMiIsIkFOIjoiTWFpbCIsIldUIjoyfQ%3D%3D%7C0%7C%7C%7C&amp;sdata=eXjHWZ63WVb%2BR28JPgc3Z3GBbaTLZ%2BiFmxzSU2Bzx24%3D&amp;reserved=0" TargetMode="External"/><Relationship Id="rId2" Type="http://schemas.openxmlformats.org/officeDocument/2006/relationships/hyperlink" Target="https://emea01.safelinks.protection.outlook.com/?url=https%3A%2F%2Feventbrite.co.uk%2Fe%2Fbhmt-fc-vs-beder-fc-mental-elf-derby-fundraiser-tickets-993824033437&amp;data=05%7C02%7C%7C2049f5a32d904de1d47008dd073d6452%7C84df9e7fe9f640afb435aaaaaaaaaaaa%7C1%7C0%7C638674682423534877%7CUnknown%7CTWFpbGZsb3d8eyJFbXB0eU1hcGkiOnRydWUsIlYiOiIwLjAuMDAwMCIsIlAiOiJXaW4zMiIsIkFOIjoiTWFpbCIsIldUIjoyfQ%3D%3D%7C0%7C%7C%7C&amp;sdata=xZiZG0oSN5JRhzxujT6rwhh12aYMszxEdNGdjx6zeXU%3D&amp;reserved=0"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cebook.com/groups/200448241218240"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20.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jpg"/><Relationship Id="rId7" Type="http://schemas.openxmlformats.org/officeDocument/2006/relationships/image" Target="../media/image15.jpg"/><Relationship Id="rId12"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14.jp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hyperlink" Target="mailto:jackshelton98@outlook.com"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hyperlink" Target="mailto:jamieparkinson@hotmail.co.uk" TargetMode="External"/><Relationship Id="rId5" Type="http://schemas.openxmlformats.org/officeDocument/2006/relationships/hyperlink" Target="mailto:andrewcallam@hotmail.co.uk" TargetMode="External"/><Relationship Id="rId4" Type="http://schemas.openxmlformats.org/officeDocument/2006/relationships/hyperlink" Target="mailto:magw@me.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hyperlink" Target="http://www.oldwilson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C9CC-E38A-467A-8F1C-459375F5EDFF}"/>
              </a:ext>
            </a:extLst>
          </p:cNvPr>
          <p:cNvSpPr>
            <a:spLocks noGrp="1"/>
          </p:cNvSpPr>
          <p:nvPr>
            <p:ph type="title"/>
          </p:nvPr>
        </p:nvSpPr>
        <p:spPr>
          <a:xfrm>
            <a:off x="758588" y="1436921"/>
            <a:ext cx="5690680" cy="1517356"/>
          </a:xfrm>
        </p:spPr>
        <p:txBody>
          <a:bodyPr rtlCol="0" anchor="ctr">
            <a:normAutofit/>
          </a:bodyPr>
          <a:lstStyle/>
          <a:p>
            <a:pPr rtl="0"/>
            <a:r>
              <a:rPr lang="en-GB" sz="5100" dirty="0"/>
              <a:t>Old </a:t>
            </a:r>
            <a:r>
              <a:rPr lang="en-GB" sz="5100" dirty="0" err="1"/>
              <a:t>Wilsonians</a:t>
            </a:r>
            <a:br>
              <a:rPr lang="en-GB" sz="5100" dirty="0"/>
            </a:br>
            <a:r>
              <a:rPr lang="en-GB" sz="5100" dirty="0"/>
              <a:t>Newsletter</a:t>
            </a:r>
          </a:p>
        </p:txBody>
      </p:sp>
      <p:sp>
        <p:nvSpPr>
          <p:cNvPr id="3" name="Text Placeholder 2">
            <a:extLst>
              <a:ext uri="{FF2B5EF4-FFF2-40B4-BE49-F238E27FC236}">
                <a16:creationId xmlns:a16="http://schemas.microsoft.com/office/drawing/2014/main" id="{5ECCBAE3-CEA3-4EE0-83F6-41CFC54D2B4A}"/>
              </a:ext>
            </a:extLst>
          </p:cNvPr>
          <p:cNvSpPr>
            <a:spLocks noGrp="1"/>
          </p:cNvSpPr>
          <p:nvPr>
            <p:ph type="body" sz="quarter" idx="20"/>
          </p:nvPr>
        </p:nvSpPr>
        <p:spPr>
          <a:xfrm>
            <a:off x="-6055392" y="2762214"/>
            <a:ext cx="4367531" cy="949829"/>
          </a:xfrm>
        </p:spPr>
        <p:txBody>
          <a:bodyPr rtlCol="0">
            <a:normAutofit/>
          </a:bodyPr>
          <a:lstStyle/>
          <a:p>
            <a:pPr rtl="0"/>
            <a:r>
              <a:rPr lang="en-GB" dirty="0"/>
              <a:t>November</a:t>
            </a:r>
            <a:br>
              <a:rPr lang="en-GB" dirty="0"/>
            </a:br>
            <a:r>
              <a:rPr lang="en-GB" dirty="0"/>
              <a:t>2023</a:t>
            </a:r>
          </a:p>
        </p:txBody>
      </p:sp>
      <p:sp>
        <p:nvSpPr>
          <p:cNvPr id="6" name="Text Placeholder 5">
            <a:extLst>
              <a:ext uri="{FF2B5EF4-FFF2-40B4-BE49-F238E27FC236}">
                <a16:creationId xmlns:a16="http://schemas.microsoft.com/office/drawing/2014/main" id="{CDD6760C-D868-43F4-99FB-1B78C91F8FE1}"/>
              </a:ext>
            </a:extLst>
          </p:cNvPr>
          <p:cNvSpPr>
            <a:spLocks noGrp="1"/>
          </p:cNvSpPr>
          <p:nvPr>
            <p:ph type="body" sz="quarter" idx="13"/>
          </p:nvPr>
        </p:nvSpPr>
        <p:spPr>
          <a:xfrm>
            <a:off x="786259" y="3425363"/>
            <a:ext cx="3629300" cy="949829"/>
          </a:xfrm>
        </p:spPr>
        <p:txBody>
          <a:bodyPr rtlCol="0">
            <a:normAutofit/>
          </a:bodyPr>
          <a:lstStyle/>
          <a:p>
            <a:pPr rtl="0"/>
            <a:r>
              <a:rPr lang="en-US" dirty="0"/>
              <a:t>Full recap of the weekend’s events</a:t>
            </a:r>
            <a:endParaRPr lang="en-GB" dirty="0"/>
          </a:p>
        </p:txBody>
      </p:sp>
      <p:pic>
        <p:nvPicPr>
          <p:cNvPr id="12" name="Picture Placeholder 11">
            <a:extLst>
              <a:ext uri="{FF2B5EF4-FFF2-40B4-BE49-F238E27FC236}">
                <a16:creationId xmlns:a16="http://schemas.microsoft.com/office/drawing/2014/main" id="{A93ACF4C-E9B0-426E-B719-A441974AD9CE}"/>
              </a:ext>
            </a:extLst>
          </p:cNvPr>
          <p:cNvPicPr>
            <a:picLocks noGrp="1" noChangeAspect="1"/>
          </p:cNvPicPr>
          <p:nvPr>
            <p:ph type="pic" sz="quarter" idx="21"/>
          </p:nvPr>
        </p:nvPicPr>
        <p:blipFill rotWithShape="1">
          <a:blip r:embed="rId3"/>
          <a:srcRect l="28802" r="28803" b="1"/>
          <a:stretch/>
        </p:blipFill>
        <p:spPr>
          <a:xfrm>
            <a:off x="-11488647" y="-2616190"/>
            <a:ext cx="7585924" cy="5949563"/>
          </a:xfrm>
          <a:noFill/>
        </p:spPr>
      </p:pic>
    </p:spTree>
    <p:extLst>
      <p:ext uri="{BB962C8B-B14F-4D97-AF65-F5344CB8AC3E}">
        <p14:creationId xmlns:p14="http://schemas.microsoft.com/office/powerpoint/2010/main" val="165001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8EE8B-1608-4FFC-96B5-595AB97B845A}"/>
              </a:ext>
            </a:extLst>
          </p:cNvPr>
          <p:cNvSpPr>
            <a:spLocks noGrp="1"/>
          </p:cNvSpPr>
          <p:nvPr>
            <p:ph type="title"/>
          </p:nvPr>
        </p:nvSpPr>
        <p:spPr>
          <a:xfrm>
            <a:off x="6910023" y="421240"/>
            <a:ext cx="4503295" cy="873304"/>
          </a:xfrm>
        </p:spPr>
        <p:txBody>
          <a:bodyPr rtlCol="0">
            <a:normAutofit fontScale="90000"/>
          </a:bodyPr>
          <a:lstStyle/>
          <a:p>
            <a:pPr rtl="0"/>
            <a:r>
              <a:rPr lang="en-GB" dirty="0"/>
              <a:t>In this newsletter?</a:t>
            </a:r>
          </a:p>
        </p:txBody>
      </p:sp>
      <p:sp>
        <p:nvSpPr>
          <p:cNvPr id="3" name="Text Placeholder 2">
            <a:extLst>
              <a:ext uri="{FF2B5EF4-FFF2-40B4-BE49-F238E27FC236}">
                <a16:creationId xmlns:a16="http://schemas.microsoft.com/office/drawing/2014/main" id="{C11093FF-1360-4523-8547-5192EDA8BBF9}"/>
              </a:ext>
            </a:extLst>
          </p:cNvPr>
          <p:cNvSpPr>
            <a:spLocks noGrp="1"/>
          </p:cNvSpPr>
          <p:nvPr>
            <p:ph type="body" sz="quarter" idx="13"/>
          </p:nvPr>
        </p:nvSpPr>
        <p:spPr>
          <a:xfrm>
            <a:off x="6910023" y="1160981"/>
            <a:ext cx="4548187" cy="1089059"/>
          </a:xfrm>
        </p:spPr>
        <p:txBody>
          <a:bodyPr rtlCol="0">
            <a:normAutofit/>
          </a:bodyPr>
          <a:lstStyle/>
          <a:p>
            <a:pPr rtl="0"/>
            <a:r>
              <a:rPr lang="en-US" dirty="0"/>
              <a:t>Results from the weekend of Saturday 4</a:t>
            </a:r>
            <a:r>
              <a:rPr lang="en-US" baseline="30000" dirty="0"/>
              <a:t>th</a:t>
            </a:r>
            <a:r>
              <a:rPr lang="en-US" dirty="0"/>
              <a:t> January 2025</a:t>
            </a:r>
          </a:p>
        </p:txBody>
      </p:sp>
      <p:sp>
        <p:nvSpPr>
          <p:cNvPr id="4" name="Text Placeholder 3">
            <a:extLst>
              <a:ext uri="{FF2B5EF4-FFF2-40B4-BE49-F238E27FC236}">
                <a16:creationId xmlns:a16="http://schemas.microsoft.com/office/drawing/2014/main" id="{2B46C56E-82FC-4B02-954F-3AFACF2E8CBA}"/>
              </a:ext>
            </a:extLst>
          </p:cNvPr>
          <p:cNvSpPr>
            <a:spLocks noGrp="1"/>
          </p:cNvSpPr>
          <p:nvPr>
            <p:ph type="body" sz="quarter" idx="14"/>
          </p:nvPr>
        </p:nvSpPr>
        <p:spPr>
          <a:xfrm>
            <a:off x="6759615" y="2034285"/>
            <a:ext cx="4804116" cy="4684567"/>
          </a:xfrm>
        </p:spPr>
        <p:txBody>
          <a:bodyPr rtlCol="0">
            <a:normAutofit/>
          </a:bodyPr>
          <a:lstStyle/>
          <a:p>
            <a:pPr marL="0" indent="0" rtl="0">
              <a:buNone/>
            </a:pPr>
            <a:r>
              <a:rPr lang="en-US" b="1" dirty="0"/>
              <a:t>Dates for the Diary</a:t>
            </a:r>
            <a:endParaRPr lang="en-US" dirty="0"/>
          </a:p>
          <a:p>
            <a:pPr marL="0" indent="0">
              <a:buNone/>
            </a:pPr>
            <a:r>
              <a:rPr lang="en-US" dirty="0"/>
              <a:t>OWA Presidents 121 Years Anniversary Ball, Saturday 3</a:t>
            </a:r>
            <a:r>
              <a:rPr lang="en-US" baseline="30000" dirty="0"/>
              <a:t>rd</a:t>
            </a:r>
            <a:r>
              <a:rPr lang="en-US" dirty="0"/>
              <a:t> May 2025.</a:t>
            </a:r>
          </a:p>
          <a:p>
            <a:pPr marL="0" indent="0">
              <a:buNone/>
            </a:pPr>
            <a:r>
              <a:rPr lang="en-US" dirty="0"/>
              <a:t>OWFC Tour to Belgrade (May 29</a:t>
            </a:r>
            <a:r>
              <a:rPr lang="en-US" baseline="30000" dirty="0"/>
              <a:t>th</a:t>
            </a:r>
            <a:r>
              <a:rPr lang="en-US" dirty="0"/>
              <a:t> to 1</a:t>
            </a:r>
            <a:r>
              <a:rPr lang="en-US" baseline="30000" dirty="0"/>
              <a:t>st</a:t>
            </a:r>
            <a:r>
              <a:rPr lang="en-US" dirty="0"/>
              <a:t> June 2025)</a:t>
            </a:r>
          </a:p>
          <a:p>
            <a:pPr marL="0" indent="0">
              <a:buNone/>
            </a:pPr>
            <a:r>
              <a:rPr lang="en-US" b="1" dirty="0"/>
              <a:t>Other Bits</a:t>
            </a:r>
          </a:p>
          <a:p>
            <a:r>
              <a:rPr lang="en-US" dirty="0"/>
              <a:t>Men Of The Hill </a:t>
            </a:r>
          </a:p>
          <a:p>
            <a:r>
              <a:rPr lang="en-US" dirty="0"/>
              <a:t>All Our yesterdays (25/ 50 years Ago) </a:t>
            </a:r>
          </a:p>
          <a:p>
            <a:r>
              <a:rPr lang="en-US" dirty="0"/>
              <a:t>Monday night Training @ Coloma School, Shirley, 8pm until 9.30 on their 3G pitch with a UEFA B Qualified Coach. Cost is £5</a:t>
            </a:r>
          </a:p>
          <a:p>
            <a:r>
              <a:rPr lang="en-US" dirty="0"/>
              <a:t>OWFC Code of Conduct and Annual Subs Update</a:t>
            </a:r>
          </a:p>
          <a:p>
            <a:r>
              <a:rPr lang="en-US" dirty="0"/>
              <a:t>Team of the Week</a:t>
            </a:r>
          </a:p>
          <a:p>
            <a:r>
              <a:rPr lang="en-US" dirty="0"/>
              <a:t>Fixtures for next weekend</a:t>
            </a:r>
          </a:p>
          <a:p>
            <a:r>
              <a:rPr lang="en-US" dirty="0"/>
              <a:t>OWFC </a:t>
            </a:r>
            <a:r>
              <a:rPr lang="en-US" dirty="0" err="1"/>
              <a:t>Togger</a:t>
            </a:r>
            <a:r>
              <a:rPr lang="en-US" dirty="0"/>
              <a:t>  (Contact Roddy </a:t>
            </a:r>
            <a:r>
              <a:rPr lang="en-US" dirty="0" err="1"/>
              <a:t>Trompiz</a:t>
            </a:r>
            <a:r>
              <a:rPr lang="en-US" dirty="0"/>
              <a:t>, </a:t>
            </a:r>
            <a:r>
              <a:rPr lang="en-US" dirty="0">
                <a:hlinkClick r:id="rId3"/>
              </a:rPr>
              <a:t>OWFCtogger@outlook.com</a:t>
            </a:r>
            <a:r>
              <a:rPr lang="en-US" dirty="0"/>
              <a:t>)</a:t>
            </a:r>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GB" dirty="0"/>
          </a:p>
        </p:txBody>
      </p:sp>
    </p:spTree>
    <p:extLst>
      <p:ext uri="{BB962C8B-B14F-4D97-AF65-F5344CB8AC3E}">
        <p14:creationId xmlns:p14="http://schemas.microsoft.com/office/powerpoint/2010/main" val="306689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B0EC2E-DA8E-2F4E-2076-B2ADA266ECC3}"/>
              </a:ext>
            </a:extLst>
          </p:cNvPr>
          <p:cNvSpPr>
            <a:spLocks noGrp="1"/>
          </p:cNvSpPr>
          <p:nvPr>
            <p:ph type="sldNum" sz="quarter" idx="12"/>
          </p:nvPr>
        </p:nvSpPr>
        <p:spPr/>
        <p:txBody>
          <a:bodyPr/>
          <a:lstStyle/>
          <a:p>
            <a:pPr rtl="0"/>
            <a:fld id="{D495E168-DA5E-4888-8D8A-92B118324C14}" type="slidenum">
              <a:rPr lang="en-GB" noProof="0" smtClean="0"/>
              <a:t>3</a:t>
            </a:fld>
            <a:endParaRPr lang="en-GB" noProof="0"/>
          </a:p>
        </p:txBody>
      </p:sp>
      <p:pic>
        <p:nvPicPr>
          <p:cNvPr id="8" name="Picture 7">
            <a:extLst>
              <a:ext uri="{FF2B5EF4-FFF2-40B4-BE49-F238E27FC236}">
                <a16:creationId xmlns:a16="http://schemas.microsoft.com/office/drawing/2014/main" id="{FF6A254C-C63A-2301-46BD-4ED144FFDAD4}"/>
              </a:ext>
            </a:extLst>
          </p:cNvPr>
          <p:cNvPicPr>
            <a:picLocks noChangeAspect="1"/>
          </p:cNvPicPr>
          <p:nvPr/>
        </p:nvPicPr>
        <p:blipFill>
          <a:blip r:embed="rId2"/>
          <a:stretch>
            <a:fillRect/>
          </a:stretch>
        </p:blipFill>
        <p:spPr>
          <a:xfrm>
            <a:off x="2358887" y="371061"/>
            <a:ext cx="7421217" cy="6486939"/>
          </a:xfrm>
          <a:prstGeom prst="rect">
            <a:avLst/>
          </a:prstGeom>
        </p:spPr>
      </p:pic>
    </p:spTree>
    <p:extLst>
      <p:ext uri="{BB962C8B-B14F-4D97-AF65-F5344CB8AC3E}">
        <p14:creationId xmlns:p14="http://schemas.microsoft.com/office/powerpoint/2010/main" val="661837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F7F6B98-3D5F-328F-90E1-48C9A27FFFB4}"/>
              </a:ext>
            </a:extLst>
          </p:cNvPr>
          <p:cNvSpPr>
            <a:spLocks noGrp="1"/>
          </p:cNvSpPr>
          <p:nvPr>
            <p:ph type="sldNum" sz="quarter" idx="12"/>
          </p:nvPr>
        </p:nvSpPr>
        <p:spPr/>
        <p:txBody>
          <a:bodyPr/>
          <a:lstStyle/>
          <a:p>
            <a:pPr rtl="0"/>
            <a:fld id="{D495E168-DA5E-4888-8D8A-92B118324C14}" type="slidenum">
              <a:rPr lang="en-GB" noProof="0" smtClean="0"/>
              <a:t>4</a:t>
            </a:fld>
            <a:endParaRPr lang="en-GB" noProof="0"/>
          </a:p>
        </p:txBody>
      </p:sp>
      <p:sp>
        <p:nvSpPr>
          <p:cNvPr id="9" name="TextBox 8">
            <a:extLst>
              <a:ext uri="{FF2B5EF4-FFF2-40B4-BE49-F238E27FC236}">
                <a16:creationId xmlns:a16="http://schemas.microsoft.com/office/drawing/2014/main" id="{55C276E2-A845-3D7E-54CA-D24A7954FEB4}"/>
              </a:ext>
            </a:extLst>
          </p:cNvPr>
          <p:cNvSpPr txBox="1"/>
          <p:nvPr/>
        </p:nvSpPr>
        <p:spPr>
          <a:xfrm>
            <a:off x="682906" y="497711"/>
            <a:ext cx="10903352" cy="5632311"/>
          </a:xfrm>
          <a:prstGeom prst="rect">
            <a:avLst/>
          </a:prstGeom>
          <a:noFill/>
        </p:spPr>
        <p:txBody>
          <a:bodyPr wrap="square">
            <a:spAutoFit/>
          </a:bodyPr>
          <a:lstStyle/>
          <a:p>
            <a:r>
              <a:rPr lang="en-GB" b="0" i="0" u="none" strike="noStrike" dirty="0">
                <a:solidFill>
                  <a:srgbClr val="242424"/>
                </a:solidFill>
                <a:effectLst/>
                <a:latin typeface="Segoe UI" panose="020B0502040204020203" pitchFamily="34" charset="0"/>
              </a:rPr>
              <a:t>Old boys Dave &amp; Charlie Beer (2013, 2009), Josh </a:t>
            </a:r>
            <a:r>
              <a:rPr lang="en-GB" b="0" i="0" u="none" strike="noStrike" dirty="0" err="1">
                <a:solidFill>
                  <a:srgbClr val="242424"/>
                </a:solidFill>
                <a:effectLst/>
                <a:latin typeface="Segoe UI" panose="020B0502040204020203" pitchFamily="34" charset="0"/>
              </a:rPr>
              <a:t>Mackley</a:t>
            </a:r>
            <a:r>
              <a:rPr lang="en-GB" b="0" i="0" u="none" strike="noStrike" dirty="0">
                <a:solidFill>
                  <a:srgbClr val="242424"/>
                </a:solidFill>
                <a:effectLst/>
                <a:latin typeface="Segoe UI" panose="020B0502040204020203" pitchFamily="34" charset="0"/>
              </a:rPr>
              <a:t>, Ben Giles and Jude Boateng (2013) will be playing in a mental health awareness fundraiser between charity sides BHMT FC and </a:t>
            </a:r>
            <a:r>
              <a:rPr lang="en-GB" b="0" i="0" u="none" strike="noStrike" dirty="0" err="1">
                <a:solidFill>
                  <a:srgbClr val="242424"/>
                </a:solidFill>
                <a:effectLst/>
                <a:latin typeface="Segoe UI" panose="020B0502040204020203" pitchFamily="34" charset="0"/>
              </a:rPr>
              <a:t>Beder</a:t>
            </a:r>
            <a:r>
              <a:rPr lang="en-GB" b="0" i="0" u="none" strike="noStrike" dirty="0">
                <a:solidFill>
                  <a:srgbClr val="242424"/>
                </a:solidFill>
                <a:effectLst/>
                <a:latin typeface="Segoe UI" panose="020B0502040204020203" pitchFamily="34" charset="0"/>
              </a:rPr>
              <a:t> FC at Dorking Wanderers FC at 6pm on Saturday 14th December. BHMT support community-based mental health projects around the country, while </a:t>
            </a:r>
            <a:r>
              <a:rPr lang="en-GB" b="0" i="0" u="none" strike="noStrike" dirty="0" err="1">
                <a:solidFill>
                  <a:srgbClr val="242424"/>
                </a:solidFill>
                <a:effectLst/>
                <a:latin typeface="Segoe UI" panose="020B0502040204020203" pitchFamily="34" charset="0"/>
              </a:rPr>
              <a:t>Beder</a:t>
            </a:r>
            <a:r>
              <a:rPr lang="en-GB" b="0" i="0" u="none" strike="noStrike" dirty="0">
                <a:solidFill>
                  <a:srgbClr val="242424"/>
                </a:solidFill>
                <a:effectLst/>
                <a:latin typeface="Segoe UI" panose="020B0502040204020203" pitchFamily="34" charset="0"/>
              </a:rPr>
              <a:t> take a unique approach to softly raising awareness around mental health and suicide prevention through events like football matches. There will be a couple of ex-pros playing, a special guest from the BBC on mic and several mental health charities from the South of England speaking at half-time. Tickets are </a:t>
            </a:r>
            <a:r>
              <a:rPr lang="en-GB" b="0" i="0" u="none" strike="noStrike" dirty="0" err="1">
                <a:solidFill>
                  <a:srgbClr val="242424"/>
                </a:solidFill>
                <a:effectLst/>
                <a:latin typeface="Segoe UI" panose="020B0502040204020203" pitchFamily="34" charset="0"/>
              </a:rPr>
              <a:t>freeand</a:t>
            </a:r>
            <a:r>
              <a:rPr lang="en-GB" b="0" i="0" u="none" strike="noStrike" dirty="0">
                <a:solidFill>
                  <a:srgbClr val="242424"/>
                </a:solidFill>
                <a:effectLst/>
                <a:latin typeface="Segoe UI" panose="020B0502040204020203" pitchFamily="34" charset="0"/>
              </a:rPr>
              <a:t> Jamie Parkinson is managing the 2013 school side. here: </a:t>
            </a:r>
            <a:r>
              <a:rPr lang="en-GB" b="0" i="0" dirty="0">
                <a:effectLst/>
                <a:latin typeface="Segoe UI" panose="020B0502040204020203" pitchFamily="34" charset="0"/>
                <a:hlinkClick r:id="rId2" tooltip="Protected by Outlook: https://eventbrite.co.uk/e/bhmt-fc-vs-beder-fc-mental-elf-derby-fundraiser-tickets-993824033437. Click or tap to follow the link."/>
              </a:rPr>
              <a:t>https://emea01.safelinks.protection.outlook.com/?url=https%3A%2F%2Feventbrite.co.uk%2Fe%2Fbhmt-fc-vs-beder-fc-mental-elf-derby-fundraiser-tickets-993824033437&amp;data=05%7C02%7C%7C2049f5a32d904de1d47008dd073d6452%7C84df9e7fe9f640afb435aaaaaaaaaaaa%7C1%7C0%7C638674682423534877%7CUnknown%7CTWFpbGZsb3d8eyJFbXB0eU1hcGkiOnRydWUsIlYiOiIwLjAuMDAwMCIsIlAiOiJXaW4zMiIsIkFOIjoiTWFpbCIsIldUIjoyfQ%3D%3D%7C0%7C%7C%7C&amp;sdata=xZiZG0oSN5JRhzxujT6rwhh12aYMszxEdNGdjx6zeXU%3D&amp;reserved=0</a:t>
            </a:r>
            <a:r>
              <a:rPr lang="en-GB" b="0" i="0" u="none" strike="noStrike" dirty="0">
                <a:solidFill>
                  <a:srgbClr val="242424"/>
                </a:solidFill>
                <a:effectLst/>
                <a:latin typeface="Segoe UI" panose="020B0502040204020203" pitchFamily="34" charset="0"/>
              </a:rPr>
              <a:t> and you can donate here if you would like to contribute: </a:t>
            </a:r>
            <a:r>
              <a:rPr lang="en-GB" b="0" i="0" dirty="0">
                <a:effectLst/>
                <a:latin typeface="Segoe UI" panose="020B0502040204020203" pitchFamily="34" charset="0"/>
                <a:hlinkClick r:id="rId3" tooltip="Protected by Outlook: https://www.justgiving.com/campaign/bhmt-xi-vs-beder-fc-football-fundraiser. Click or tap to follow the link."/>
              </a:rPr>
              <a:t>https://emea01.safelinks.protection.outlook.com/?url=https%3A%2F%2Fwww.justgiving.com%2Fcampaign%2Fbhmt-xi-vs-beder-fc-football-fundraiser&amp;data=05%7C02%7C%7C2049f5a32d904de1d47008dd073d6452%7C84df9e7fe9f640afb435aaaaaaaaaaaa%7C1%7C0%7C638674682423556146%7CUnknown%7CTWFpbGZsb3d8eyJFbXB0eU1hcGkiOnRydWUsIlYiOiIwLjAuMDAwMCIsIlAiOiJXaW4zMiIsIkFOIjoiTWFpbCIsIldUIjoyfQ%3D%3D%7C0%7C%7C%7C&amp;sdata=eXjHWZ63WVb%2BR28JPgc3Z3GBbaTLZ%2BiFmxzSU2Bzx24%3D&amp;reserved=0</a:t>
            </a:r>
            <a:r>
              <a:rPr lang="en-GB" b="0" i="0" u="none" strike="noStrike" dirty="0">
                <a:solidFill>
                  <a:srgbClr val="242424"/>
                </a:solidFill>
                <a:effectLst/>
                <a:latin typeface="Segoe UI" panose="020B0502040204020203" pitchFamily="34" charset="0"/>
              </a:rPr>
              <a:t>.</a:t>
            </a:r>
            <a:endParaRPr lang="en-US" dirty="0"/>
          </a:p>
        </p:txBody>
      </p:sp>
    </p:spTree>
    <p:extLst>
      <p:ext uri="{BB962C8B-B14F-4D97-AF65-F5344CB8AC3E}">
        <p14:creationId xmlns:p14="http://schemas.microsoft.com/office/powerpoint/2010/main" val="170123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4CF558-DE8E-5F67-DE40-172F474DAB7F}"/>
              </a:ext>
            </a:extLst>
          </p:cNvPr>
          <p:cNvSpPr>
            <a:spLocks noGrp="1"/>
          </p:cNvSpPr>
          <p:nvPr>
            <p:ph type="sldNum" sz="quarter" idx="12"/>
          </p:nvPr>
        </p:nvSpPr>
        <p:spPr/>
        <p:txBody>
          <a:bodyPr/>
          <a:lstStyle/>
          <a:p>
            <a:pPr rtl="0"/>
            <a:fld id="{D495E168-DA5E-4888-8D8A-92B118324C14}" type="slidenum">
              <a:rPr lang="en-GB" noProof="0" smtClean="0"/>
              <a:t>5</a:t>
            </a:fld>
            <a:endParaRPr lang="en-GB" noProof="0"/>
          </a:p>
        </p:txBody>
      </p:sp>
      <p:sp>
        <p:nvSpPr>
          <p:cNvPr id="9" name="TextBox 8">
            <a:extLst>
              <a:ext uri="{FF2B5EF4-FFF2-40B4-BE49-F238E27FC236}">
                <a16:creationId xmlns:a16="http://schemas.microsoft.com/office/drawing/2014/main" id="{6F1B9216-A28F-3E97-15D0-ABECCD6060D1}"/>
              </a:ext>
            </a:extLst>
          </p:cNvPr>
          <p:cNvSpPr txBox="1"/>
          <p:nvPr/>
        </p:nvSpPr>
        <p:spPr>
          <a:xfrm>
            <a:off x="1054249" y="2086984"/>
            <a:ext cx="9520517" cy="4247317"/>
          </a:xfrm>
          <a:prstGeom prst="rect">
            <a:avLst/>
          </a:prstGeom>
          <a:noFill/>
        </p:spPr>
        <p:txBody>
          <a:bodyPr wrap="square">
            <a:spAutoFit/>
          </a:bodyPr>
          <a:lstStyle/>
          <a:p>
            <a:pPr algn="l"/>
            <a:r>
              <a:rPr lang="en-GB" sz="1800" b="0" i="0" u="none" strike="noStrike" dirty="0">
                <a:solidFill>
                  <a:srgbClr val="242424"/>
                </a:solidFill>
                <a:effectLst/>
                <a:latin typeface="Aptos" panose="020B0004020202020204" pitchFamily="34" charset="0"/>
              </a:rPr>
              <a:t>A new season is upon us . With the influx of juniors and schoolboys , plus training and most team playing through the summer. Our hopes are high. We have expanded to 7 teams on Saturday &amp; the Vets have joined the vets league on Sundays . </a:t>
            </a:r>
            <a:r>
              <a:rPr lang="en-GB" sz="1800" b="0" i="0" u="none" strike="noStrike" dirty="0" err="1">
                <a:solidFill>
                  <a:srgbClr val="242424"/>
                </a:solidFill>
                <a:effectLst/>
                <a:latin typeface="Aptos" panose="020B0004020202020204" pitchFamily="34" charset="0"/>
              </a:rPr>
              <a:t>Supervets</a:t>
            </a:r>
            <a:r>
              <a:rPr lang="en-GB" sz="1800" b="0" i="0" u="none" strike="noStrike" dirty="0">
                <a:solidFill>
                  <a:srgbClr val="242424"/>
                </a:solidFill>
                <a:effectLst/>
                <a:latin typeface="Aptos" panose="020B0004020202020204" pitchFamily="34" charset="0"/>
              </a:rPr>
              <a:t> will continue to play friendlies on Sundays. </a:t>
            </a:r>
          </a:p>
          <a:p>
            <a:pPr algn="l"/>
            <a:r>
              <a:rPr lang="en-GB" sz="1800" b="0" i="0" u="none" strike="noStrike" dirty="0">
                <a:solidFill>
                  <a:srgbClr val="242424"/>
                </a:solidFill>
                <a:effectLst/>
                <a:latin typeface="Aptos" panose="020B0004020202020204" pitchFamily="34" charset="0"/>
              </a:rPr>
              <a:t> </a:t>
            </a:r>
          </a:p>
          <a:p>
            <a:pPr algn="l"/>
            <a:r>
              <a:rPr lang="en-GB" sz="1800" b="0" i="0" u="none" strike="noStrike" dirty="0">
                <a:solidFill>
                  <a:srgbClr val="242424"/>
                </a:solidFill>
                <a:effectLst/>
                <a:latin typeface="Aptos" panose="020B0004020202020204" pitchFamily="34" charset="0"/>
              </a:rPr>
              <a:t>We have raised annual subs for 21s &amp; over in employment to £150 &amp; under 21s in employment £75, both pay £10 weekly subs . If you are playing 4 or less  games you will pay £20 match fees . junior members paying annual subs to the junior section. &amp; schoolboys pay no annual subs but £5 weekly subs. Vets due to the number of games pay annual subs , </a:t>
            </a:r>
            <a:r>
              <a:rPr lang="en-GB" sz="1800" b="0" i="0" u="none" strike="noStrike" dirty="0" err="1">
                <a:solidFill>
                  <a:srgbClr val="242424"/>
                </a:solidFill>
                <a:effectLst/>
                <a:latin typeface="Aptos" panose="020B0004020202020204" pitchFamily="34" charset="0"/>
              </a:rPr>
              <a:t>Supervets</a:t>
            </a:r>
            <a:r>
              <a:rPr lang="en-GB" sz="1800" b="0" i="0" u="none" strike="noStrike" dirty="0">
                <a:solidFill>
                  <a:srgbClr val="242424"/>
                </a:solidFill>
                <a:effectLst/>
                <a:latin typeface="Aptos" panose="020B0004020202020204" pitchFamily="34" charset="0"/>
              </a:rPr>
              <a:t> £20 per game . Unemployed please chat to your skipper or Stu Dunk (treasurer or me (asst treasurer) and we will agree something that is workable for you as we want you to play . Annual subs are due on 30</a:t>
            </a:r>
            <a:r>
              <a:rPr lang="en-GB" sz="1800" b="0" i="0" u="none" strike="noStrike" baseline="30000" dirty="0">
                <a:solidFill>
                  <a:srgbClr val="242424"/>
                </a:solidFill>
                <a:effectLst/>
                <a:latin typeface="Aptos" panose="020B0004020202020204" pitchFamily="34" charset="0"/>
              </a:rPr>
              <a:t>th</a:t>
            </a:r>
            <a:r>
              <a:rPr lang="en-GB" sz="1800" b="0" i="0" u="none" strike="noStrike" dirty="0">
                <a:solidFill>
                  <a:srgbClr val="242424"/>
                </a:solidFill>
                <a:effectLst/>
                <a:latin typeface="Aptos" panose="020B0004020202020204" pitchFamily="34" charset="0"/>
              </a:rPr>
              <a:t>September 2024 . We are using </a:t>
            </a:r>
            <a:r>
              <a:rPr lang="en-GB" sz="1800" b="0" i="0" u="none" strike="noStrike" dirty="0" err="1">
                <a:solidFill>
                  <a:srgbClr val="242424"/>
                </a:solidFill>
                <a:effectLst/>
                <a:latin typeface="Aptos" panose="020B0004020202020204" pitchFamily="34" charset="0"/>
              </a:rPr>
              <a:t>pitchero</a:t>
            </a:r>
            <a:r>
              <a:rPr lang="en-GB" sz="1800" b="0" i="0" u="none" strike="noStrike" dirty="0">
                <a:solidFill>
                  <a:srgbClr val="242424"/>
                </a:solidFill>
                <a:effectLst/>
                <a:latin typeface="Aptos" panose="020B0004020202020204" pitchFamily="34" charset="0"/>
              </a:rPr>
              <a:t> &amp; you should have an email to confirm your details, receive newsletters , about events also paying your annual subs or outstanding fines like yellow and red cards.</a:t>
            </a:r>
          </a:p>
          <a:p>
            <a:pPr algn="l"/>
            <a:r>
              <a:rPr lang="en-GB" sz="1800" b="0" i="0" u="none" strike="noStrike" dirty="0">
                <a:solidFill>
                  <a:srgbClr val="242424"/>
                </a:solidFill>
                <a:effectLst/>
                <a:latin typeface="Aptos" panose="020B0004020202020204" pitchFamily="34" charset="0"/>
              </a:rPr>
              <a:t> </a:t>
            </a:r>
          </a:p>
        </p:txBody>
      </p:sp>
      <p:sp>
        <p:nvSpPr>
          <p:cNvPr id="10" name="TextBox 9">
            <a:extLst>
              <a:ext uri="{FF2B5EF4-FFF2-40B4-BE49-F238E27FC236}">
                <a16:creationId xmlns:a16="http://schemas.microsoft.com/office/drawing/2014/main" id="{B32CADDE-0A4E-EDCB-1729-5A71FAC8656D}"/>
              </a:ext>
            </a:extLst>
          </p:cNvPr>
          <p:cNvSpPr txBox="1"/>
          <p:nvPr/>
        </p:nvSpPr>
        <p:spPr>
          <a:xfrm>
            <a:off x="2398955" y="763792"/>
            <a:ext cx="5507916" cy="369332"/>
          </a:xfrm>
          <a:prstGeom prst="rect">
            <a:avLst/>
          </a:prstGeom>
          <a:noFill/>
        </p:spPr>
        <p:txBody>
          <a:bodyPr wrap="square" rtlCol="0">
            <a:spAutoFit/>
          </a:bodyPr>
          <a:lstStyle/>
          <a:p>
            <a:r>
              <a:rPr lang="en-US" dirty="0"/>
              <a:t>OWFC Business Code of Conduct / Annual Subs</a:t>
            </a:r>
          </a:p>
        </p:txBody>
      </p:sp>
    </p:spTree>
    <p:extLst>
      <p:ext uri="{BB962C8B-B14F-4D97-AF65-F5344CB8AC3E}">
        <p14:creationId xmlns:p14="http://schemas.microsoft.com/office/powerpoint/2010/main" val="2133168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34CF558-DE8E-5F67-DE40-172F474DAB7F}"/>
              </a:ext>
            </a:extLst>
          </p:cNvPr>
          <p:cNvSpPr>
            <a:spLocks noGrp="1"/>
          </p:cNvSpPr>
          <p:nvPr>
            <p:ph type="sldNum" sz="quarter" idx="12"/>
          </p:nvPr>
        </p:nvSpPr>
        <p:spPr/>
        <p:txBody>
          <a:bodyPr/>
          <a:lstStyle/>
          <a:p>
            <a:pPr rtl="0"/>
            <a:fld id="{D495E168-DA5E-4888-8D8A-92B118324C14}" type="slidenum">
              <a:rPr lang="en-GB" noProof="0" smtClean="0"/>
              <a:t>6</a:t>
            </a:fld>
            <a:endParaRPr lang="en-GB" noProof="0"/>
          </a:p>
        </p:txBody>
      </p:sp>
      <p:sp>
        <p:nvSpPr>
          <p:cNvPr id="9" name="TextBox 8">
            <a:extLst>
              <a:ext uri="{FF2B5EF4-FFF2-40B4-BE49-F238E27FC236}">
                <a16:creationId xmlns:a16="http://schemas.microsoft.com/office/drawing/2014/main" id="{6F1B9216-A28F-3E97-15D0-ABECCD6060D1}"/>
              </a:ext>
            </a:extLst>
          </p:cNvPr>
          <p:cNvSpPr txBox="1"/>
          <p:nvPr/>
        </p:nvSpPr>
        <p:spPr>
          <a:xfrm>
            <a:off x="1183341" y="408791"/>
            <a:ext cx="9391425" cy="5078313"/>
          </a:xfrm>
          <a:prstGeom prst="rect">
            <a:avLst/>
          </a:prstGeom>
          <a:noFill/>
        </p:spPr>
        <p:txBody>
          <a:bodyPr wrap="square">
            <a:spAutoFit/>
          </a:bodyPr>
          <a:lstStyle/>
          <a:p>
            <a:pPr algn="l"/>
            <a:r>
              <a:rPr lang="en-GB" sz="1800" b="0" i="0" u="none" strike="noStrike" dirty="0">
                <a:solidFill>
                  <a:srgbClr val="242424"/>
                </a:solidFill>
                <a:effectLst/>
                <a:latin typeface="Aptos" panose="020B0004020202020204" pitchFamily="34" charset="0"/>
              </a:rPr>
              <a:t> </a:t>
            </a:r>
          </a:p>
          <a:p>
            <a:pPr algn="l"/>
            <a:r>
              <a:rPr lang="en-GB" sz="1800" b="0" i="0" u="none" strike="noStrike" dirty="0">
                <a:solidFill>
                  <a:srgbClr val="242424"/>
                </a:solidFill>
                <a:effectLst/>
                <a:latin typeface="Aptos" panose="020B0004020202020204" pitchFamily="34" charset="0"/>
              </a:rPr>
              <a:t>Why the rise in annual subs ? our rent to the association has gone up by £3,500 to £22,500 per annum . The reason is ground maintenance (looking after both </a:t>
            </a:r>
            <a:r>
              <a:rPr lang="en-GB" sz="1800" b="0" i="0" u="none" strike="noStrike" dirty="0" err="1">
                <a:solidFill>
                  <a:srgbClr val="242424"/>
                </a:solidFill>
                <a:effectLst/>
                <a:latin typeface="Aptos" panose="020B0004020202020204" pitchFamily="34" charset="0"/>
              </a:rPr>
              <a:t>hayes</a:t>
            </a:r>
            <a:r>
              <a:rPr lang="en-GB" sz="1800" b="0" i="0" u="none" strike="noStrike" dirty="0">
                <a:solidFill>
                  <a:srgbClr val="242424"/>
                </a:solidFill>
                <a:effectLst/>
                <a:latin typeface="Aptos" panose="020B0004020202020204" pitchFamily="34" charset="0"/>
              </a:rPr>
              <a:t> &amp; </a:t>
            </a:r>
            <a:r>
              <a:rPr lang="en-GB" sz="1800" b="0" i="0" u="none" strike="noStrike" dirty="0" err="1">
                <a:solidFill>
                  <a:srgbClr val="242424"/>
                </a:solidFill>
                <a:effectLst/>
                <a:latin typeface="Aptos" panose="020B0004020202020204" pitchFamily="34" charset="0"/>
              </a:rPr>
              <a:t>hawesdown</a:t>
            </a:r>
            <a:r>
              <a:rPr lang="en-GB" sz="1800" b="0" i="0" u="none" strike="noStrike" dirty="0">
                <a:solidFill>
                  <a:srgbClr val="242424"/>
                </a:solidFill>
                <a:effectLst/>
                <a:latin typeface="Aptos" panose="020B0004020202020204" pitchFamily="34" charset="0"/>
              </a:rPr>
              <a:t> ) costs £60,000 per year , utilities has gone from £21,000 in 2021 to over £50,000 in 2024. So it is important you pay your annual subs on time as we look to break even. Its also important you support events not only so you meet players from other teams but also have some fun &amp; hopefully we make a bit of money , which will  hopefully keep your annual subs as low as possible</a:t>
            </a:r>
          </a:p>
          <a:p>
            <a:pPr algn="l"/>
            <a:r>
              <a:rPr lang="en-GB" sz="1800" b="0" i="0" u="none" strike="noStrike" dirty="0">
                <a:solidFill>
                  <a:srgbClr val="242424"/>
                </a:solidFill>
                <a:effectLst/>
                <a:latin typeface="Aptos" panose="020B0004020202020204" pitchFamily="34" charset="0"/>
              </a:rPr>
              <a:t> </a:t>
            </a:r>
          </a:p>
          <a:p>
            <a:pPr algn="l"/>
            <a:r>
              <a:rPr lang="en-GB" sz="1800" b="0" i="0" u="none" strike="noStrike" dirty="0">
                <a:solidFill>
                  <a:srgbClr val="242424"/>
                </a:solidFill>
                <a:effectLst/>
                <a:latin typeface="Aptos" panose="020B0004020202020204" pitchFamily="34" charset="0"/>
              </a:rPr>
              <a:t>Also find a code of conduct we expect all our member to follow. Please read them as this is the minimum we expect as a club.</a:t>
            </a:r>
          </a:p>
          <a:p>
            <a:pPr algn="l"/>
            <a:r>
              <a:rPr lang="en-GB" sz="1800" b="0" i="0" u="none" strike="noStrike" dirty="0">
                <a:solidFill>
                  <a:srgbClr val="242424"/>
                </a:solidFill>
                <a:effectLst/>
                <a:latin typeface="Aptos" panose="020B0004020202020204" pitchFamily="34" charset="0"/>
              </a:rPr>
              <a:t> </a:t>
            </a:r>
          </a:p>
          <a:p>
            <a:pPr algn="l"/>
            <a:r>
              <a:rPr lang="en-GB" sz="1800" b="0" i="0" u="none" strike="noStrike" dirty="0" err="1">
                <a:solidFill>
                  <a:srgbClr val="242424"/>
                </a:solidFill>
                <a:effectLst/>
                <a:latin typeface="Aptos" panose="020B0004020202020204" pitchFamily="34" charset="0"/>
              </a:rPr>
              <a:t>Heres</a:t>
            </a:r>
            <a:r>
              <a:rPr lang="en-GB" sz="1800" b="0" i="0" u="none" strike="noStrike" dirty="0">
                <a:solidFill>
                  <a:srgbClr val="242424"/>
                </a:solidFill>
                <a:effectLst/>
                <a:latin typeface="Aptos" panose="020B0004020202020204" pitchFamily="34" charset="0"/>
              </a:rPr>
              <a:t> to a great season , good luck &amp; enjoy</a:t>
            </a:r>
          </a:p>
          <a:p>
            <a:pPr algn="l"/>
            <a:r>
              <a:rPr lang="en-GB" sz="1800" b="0" i="0" u="none" strike="noStrike" dirty="0">
                <a:solidFill>
                  <a:srgbClr val="242424"/>
                </a:solidFill>
                <a:effectLst/>
                <a:latin typeface="Aptos" panose="020B0004020202020204" pitchFamily="34" charset="0"/>
              </a:rPr>
              <a:t> </a:t>
            </a:r>
          </a:p>
          <a:p>
            <a:pPr algn="l"/>
            <a:r>
              <a:rPr lang="en-GB" sz="1800" b="0" i="0" u="none" strike="noStrike" dirty="0">
                <a:solidFill>
                  <a:srgbClr val="242424"/>
                </a:solidFill>
                <a:effectLst/>
                <a:latin typeface="Aptos" panose="020B0004020202020204" pitchFamily="34" charset="0"/>
              </a:rPr>
              <a:t>Alex Forbes</a:t>
            </a:r>
          </a:p>
          <a:p>
            <a:pPr algn="l"/>
            <a:r>
              <a:rPr lang="en-GB" sz="1800" b="0" i="0" u="none" strike="noStrike" dirty="0">
                <a:solidFill>
                  <a:srgbClr val="242424"/>
                </a:solidFill>
                <a:effectLst/>
                <a:latin typeface="Aptos" panose="020B0004020202020204" pitchFamily="34" charset="0"/>
              </a:rPr>
              <a:t> </a:t>
            </a:r>
          </a:p>
          <a:p>
            <a:pPr algn="l"/>
            <a:r>
              <a:rPr lang="en-GB" sz="1800" b="0" i="0" u="none" strike="noStrike" dirty="0">
                <a:solidFill>
                  <a:srgbClr val="242424"/>
                </a:solidFill>
                <a:effectLst/>
                <a:latin typeface="Aptos" panose="020B0004020202020204" pitchFamily="34" charset="0"/>
              </a:rPr>
              <a:t>OWFC Assistant treasurer </a:t>
            </a:r>
          </a:p>
          <a:p>
            <a:pPr algn="l"/>
            <a:r>
              <a:rPr lang="en-GB" sz="1800" b="0" i="0" u="none" strike="noStrike" dirty="0">
                <a:solidFill>
                  <a:srgbClr val="242424"/>
                </a:solidFill>
                <a:effectLst/>
                <a:latin typeface="Aptos" panose="020B0004020202020204" pitchFamily="34" charset="0"/>
              </a:rPr>
              <a:t> </a:t>
            </a:r>
          </a:p>
        </p:txBody>
      </p:sp>
    </p:spTree>
    <p:extLst>
      <p:ext uri="{BB962C8B-B14F-4D97-AF65-F5344CB8AC3E}">
        <p14:creationId xmlns:p14="http://schemas.microsoft.com/office/powerpoint/2010/main" val="1642935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158B7-0BDC-4435-5B42-C7617BE71510}"/>
              </a:ext>
            </a:extLst>
          </p:cNvPr>
          <p:cNvSpPr>
            <a:spLocks noGrp="1"/>
          </p:cNvSpPr>
          <p:nvPr>
            <p:ph type="sldNum" sz="quarter" idx="12"/>
          </p:nvPr>
        </p:nvSpPr>
        <p:spPr/>
        <p:txBody>
          <a:bodyPr/>
          <a:lstStyle/>
          <a:p>
            <a:pPr rtl="0"/>
            <a:fld id="{D495E168-DA5E-4888-8D8A-92B118324C14}" type="slidenum">
              <a:rPr lang="en-GB" noProof="0" smtClean="0"/>
              <a:t>7</a:t>
            </a:fld>
            <a:endParaRPr lang="en-GB" noProof="0"/>
          </a:p>
        </p:txBody>
      </p:sp>
      <p:sp>
        <p:nvSpPr>
          <p:cNvPr id="9" name="TextBox 8">
            <a:extLst>
              <a:ext uri="{FF2B5EF4-FFF2-40B4-BE49-F238E27FC236}">
                <a16:creationId xmlns:a16="http://schemas.microsoft.com/office/drawing/2014/main" id="{DEF28B2E-E320-1EE2-2213-88739A0FA6DF}"/>
              </a:ext>
            </a:extLst>
          </p:cNvPr>
          <p:cNvSpPr txBox="1"/>
          <p:nvPr/>
        </p:nvSpPr>
        <p:spPr>
          <a:xfrm>
            <a:off x="1303506" y="1118681"/>
            <a:ext cx="8482520" cy="5324535"/>
          </a:xfrm>
          <a:prstGeom prst="rect">
            <a:avLst/>
          </a:prstGeom>
          <a:noFill/>
        </p:spPr>
        <p:txBody>
          <a:bodyPr wrap="square">
            <a:spAutoFit/>
          </a:bodyPr>
          <a:lstStyle/>
          <a:p>
            <a:pPr algn="ctr" rtl="0" fontAlgn="base"/>
            <a:r>
              <a:rPr lang="en-GB" b="1" i="0" u="sng" strike="noStrike" dirty="0">
                <a:effectLst/>
                <a:latin typeface="WordVisi_MSFontService"/>
              </a:rPr>
              <a:t>Old </a:t>
            </a:r>
            <a:r>
              <a:rPr lang="en-GB" b="1" i="0" u="sng" strike="noStrike" dirty="0" err="1">
                <a:effectLst/>
                <a:latin typeface="WordVisi_MSFontService"/>
              </a:rPr>
              <a:t>Wilsonians</a:t>
            </a:r>
            <a:r>
              <a:rPr lang="en-GB" b="1" i="0" u="sng" strike="noStrike" dirty="0">
                <a:effectLst/>
                <a:latin typeface="WordVisi_MSFontService"/>
              </a:rPr>
              <a:t> Football Club</a:t>
            </a:r>
            <a:r>
              <a:rPr lang="en-GB" b="0" i="0" u="none" strike="noStrike" dirty="0">
                <a:effectLst/>
                <a:latin typeface="WordVisiPilcrow_MSFontService"/>
              </a:rPr>
              <a:t> </a:t>
            </a:r>
            <a:endParaRPr lang="en-GB"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1" i="0" u="none" strike="noStrike" dirty="0">
                <a:effectLst/>
                <a:latin typeface="WordVisi_MSFontService"/>
              </a:rPr>
              <a:t>Code of Conduct</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effectLst/>
                <a:latin typeface="WordVisi_MSFontService"/>
              </a:rPr>
              <a:t>As a representative of the Old </a:t>
            </a:r>
            <a:r>
              <a:rPr lang="en-GB" sz="1400" b="0" i="0" u="none" strike="noStrike" dirty="0" err="1">
                <a:effectLst/>
                <a:latin typeface="WordVisi_MSFontService"/>
              </a:rPr>
              <a:t>Wilsonians</a:t>
            </a:r>
            <a:r>
              <a:rPr lang="en-GB" sz="1400" b="0" i="0" u="none" strike="noStrike" dirty="0">
                <a:effectLst/>
                <a:latin typeface="WordVisi_MSFontService"/>
              </a:rPr>
              <a:t> Football Club, I agree that;</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1" i="0" u="none" strike="noStrike" dirty="0">
                <a:effectLst/>
                <a:latin typeface="WordVisi_MSFontService"/>
              </a:rPr>
              <a:t>On and off the pitch, I will:</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Always play the game fairly and in the right spirit.</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Be aware of the impact of bad language; keep spectators and members of the public - including</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children - in mind.</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Never verbally abuse a match official, player or spectator based their appearance, race, religion,</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gender or sexuality. Doing so could lead to dismissal from the field, suspension and possible police action.</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Never physically assault a match official, player or spectator. Doing so could lead to dismissal from the field, suspension and possible police action.</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Help to create a safe and inclusive environment both on and off the pitch.</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Report all allegations of abuse or poor practice to the Club Welfare Officer.</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a:t>
            </a:r>
            <a:r>
              <a:rPr lang="en-GB" sz="1400" b="0" i="0" u="none" strike="noStrike" dirty="0">
                <a:solidFill>
                  <a:srgbClr val="000000"/>
                </a:solidFill>
                <a:effectLst/>
                <a:latin typeface="WordVisi_MSFontService"/>
              </a:rPr>
              <a:t>Not to abuse, neglect, harm or discriminate against anyone; or act in a way that may be interpreted as such.</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a:t>
            </a:r>
            <a:r>
              <a:rPr lang="en-GB" sz="1400" b="0" i="0" u="none" strike="noStrike" dirty="0">
                <a:effectLst/>
                <a:latin typeface="WordVisi_MSFontService"/>
              </a:rPr>
              <a:t>Adhere to the club’s safeguarding policy, rules and regulations.</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Attend the match with correct kit, this includes black shorts and gold socks.</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Arrive on time.  If for any reason I may be late, I will inform my captain as soon as possible.</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Respect the decisions made by my captain.</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Not drop out from the game at short notice.  This is unfair to other players who may have been left out, so that I could play.  If I have a valid reason, I will inform my captain.  Failure to contact my captain will result in being reported to the disciplinary committee.</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p:txBody>
      </p:sp>
    </p:spTree>
    <p:extLst>
      <p:ext uri="{BB962C8B-B14F-4D97-AF65-F5344CB8AC3E}">
        <p14:creationId xmlns:p14="http://schemas.microsoft.com/office/powerpoint/2010/main" val="2802138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158B7-0BDC-4435-5B42-C7617BE71510}"/>
              </a:ext>
            </a:extLst>
          </p:cNvPr>
          <p:cNvSpPr>
            <a:spLocks noGrp="1"/>
          </p:cNvSpPr>
          <p:nvPr>
            <p:ph type="sldNum" sz="quarter" idx="12"/>
          </p:nvPr>
        </p:nvSpPr>
        <p:spPr/>
        <p:txBody>
          <a:bodyPr/>
          <a:lstStyle/>
          <a:p>
            <a:pPr rtl="0"/>
            <a:fld id="{D495E168-DA5E-4888-8D8A-92B118324C14}" type="slidenum">
              <a:rPr lang="en-GB" noProof="0" smtClean="0"/>
              <a:t>8</a:t>
            </a:fld>
            <a:endParaRPr lang="en-GB" noProof="0"/>
          </a:p>
        </p:txBody>
      </p:sp>
      <p:sp>
        <p:nvSpPr>
          <p:cNvPr id="9" name="TextBox 8">
            <a:extLst>
              <a:ext uri="{FF2B5EF4-FFF2-40B4-BE49-F238E27FC236}">
                <a16:creationId xmlns:a16="http://schemas.microsoft.com/office/drawing/2014/main" id="{DEF28B2E-E320-1EE2-2213-88739A0FA6DF}"/>
              </a:ext>
            </a:extLst>
          </p:cNvPr>
          <p:cNvSpPr txBox="1"/>
          <p:nvPr/>
        </p:nvSpPr>
        <p:spPr>
          <a:xfrm>
            <a:off x="1303506" y="1118681"/>
            <a:ext cx="8482520" cy="4678204"/>
          </a:xfrm>
          <a:prstGeom prst="rect">
            <a:avLst/>
          </a:prstGeom>
          <a:noFill/>
        </p:spPr>
        <p:txBody>
          <a:bodyPr wrap="square">
            <a:spAutoFit/>
          </a:bodyPr>
          <a:lstStyle/>
          <a:p>
            <a:pPr algn="ctr" rtl="0" fontAlgn="base"/>
            <a:r>
              <a:rPr lang="en-GB" sz="1400" b="1" i="0" u="sng" strike="noStrike" dirty="0">
                <a:effectLst/>
                <a:latin typeface="WordVisi_MSFontService"/>
              </a:rPr>
              <a:t>Old </a:t>
            </a:r>
            <a:r>
              <a:rPr lang="en-GB" sz="1400" b="1" i="0" u="sng" strike="noStrike" dirty="0" err="1">
                <a:effectLst/>
                <a:latin typeface="WordVisi_MSFontService"/>
              </a:rPr>
              <a:t>Wilsonians</a:t>
            </a:r>
            <a:r>
              <a:rPr lang="en-GB" sz="1400" b="1" i="0" u="sng" strike="noStrike" dirty="0">
                <a:effectLst/>
                <a:latin typeface="WordVisi_MSFontService"/>
              </a:rPr>
              <a:t> Football Club</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1" i="0" u="none" strike="noStrike" dirty="0">
                <a:effectLst/>
                <a:latin typeface="WordVisi_MSFontService"/>
              </a:rPr>
              <a:t>Code of Conduct continued</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1" i="0" u="none" strike="noStrike" dirty="0">
                <a:effectLst/>
                <a:latin typeface="WordVisi_MSFontService"/>
              </a:rPr>
              <a:t>Selection, finances and expected conduct.</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a:t>
            </a:r>
            <a:r>
              <a:rPr lang="en-GB" sz="1400" b="0" i="0" u="none" strike="noStrike" dirty="0">
                <a:effectLst/>
                <a:latin typeface="WordVisi_MSFontService"/>
              </a:rPr>
              <a:t>I understand, if I have made myself available to play, I will be expected to represent any team within the Old </a:t>
            </a:r>
            <a:r>
              <a:rPr lang="en-GB" sz="1400" b="0" i="0" u="none" strike="noStrike" dirty="0" err="1">
                <a:effectLst/>
                <a:latin typeface="WordVisi_MSFontService"/>
              </a:rPr>
              <a:t>Wilsonians</a:t>
            </a:r>
            <a:r>
              <a:rPr lang="en-GB" sz="1400" b="0" i="0" u="none" strike="noStrike" dirty="0">
                <a:effectLst/>
                <a:latin typeface="WordVisi_MSFontService"/>
              </a:rPr>
              <a:t> football club, as per rule 11 of the OWFC rules. </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I will sign up to the FA Matchday app. </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I will pay my annual and weekly subs on time. If I am unable to do this, I will inform the club treasurer who may be able to assist.</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I will conduct myself in such a manner as not to bring the Old </a:t>
            </a:r>
            <a:r>
              <a:rPr lang="en-GB" sz="1400" b="0" i="0" u="none" strike="noStrike" dirty="0" err="1">
                <a:solidFill>
                  <a:srgbClr val="00000F"/>
                </a:solidFill>
                <a:effectLst/>
                <a:latin typeface="WordVisi_MSFontService"/>
              </a:rPr>
              <a:t>Wilsonians</a:t>
            </a:r>
            <a:r>
              <a:rPr lang="en-GB" sz="1400" b="0" i="0" u="none" strike="noStrike" dirty="0">
                <a:solidFill>
                  <a:srgbClr val="00000F"/>
                </a:solidFill>
                <a:effectLst/>
                <a:latin typeface="WordVisi_MSFontService"/>
              </a:rPr>
              <a:t> football club into disrepute.  </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I will not be involved with/under the influence of any drugs or illegal substances whilst representing the football club, in line with the OWFC drugs policy.  </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When playing at home, I will help when required to offer hospitality to the visiting teams and complete requested duties. </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I understand the expectation that I support the club with fundraising events and activities.</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I understand that I need to provide the club with any personal data required for registration and/or safeguarding purposes.</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I will refrain from any criminal activity.  I will represent the club with integrity and honesty.</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8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p:txBody>
      </p:sp>
    </p:spTree>
    <p:extLst>
      <p:ext uri="{BB962C8B-B14F-4D97-AF65-F5344CB8AC3E}">
        <p14:creationId xmlns:p14="http://schemas.microsoft.com/office/powerpoint/2010/main" val="550217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CC158B7-0BDC-4435-5B42-C7617BE71510}"/>
              </a:ext>
            </a:extLst>
          </p:cNvPr>
          <p:cNvSpPr>
            <a:spLocks noGrp="1"/>
          </p:cNvSpPr>
          <p:nvPr>
            <p:ph type="sldNum" sz="quarter" idx="12"/>
          </p:nvPr>
        </p:nvSpPr>
        <p:spPr/>
        <p:txBody>
          <a:bodyPr/>
          <a:lstStyle/>
          <a:p>
            <a:pPr rtl="0"/>
            <a:fld id="{D495E168-DA5E-4888-8D8A-92B118324C14}" type="slidenum">
              <a:rPr lang="en-GB" noProof="0" smtClean="0"/>
              <a:t>9</a:t>
            </a:fld>
            <a:endParaRPr lang="en-GB" noProof="0"/>
          </a:p>
        </p:txBody>
      </p:sp>
      <p:sp>
        <p:nvSpPr>
          <p:cNvPr id="9" name="TextBox 8">
            <a:extLst>
              <a:ext uri="{FF2B5EF4-FFF2-40B4-BE49-F238E27FC236}">
                <a16:creationId xmlns:a16="http://schemas.microsoft.com/office/drawing/2014/main" id="{DEF28B2E-E320-1EE2-2213-88739A0FA6DF}"/>
              </a:ext>
            </a:extLst>
          </p:cNvPr>
          <p:cNvSpPr txBox="1"/>
          <p:nvPr/>
        </p:nvSpPr>
        <p:spPr>
          <a:xfrm>
            <a:off x="1225685" y="875489"/>
            <a:ext cx="8560341" cy="6340197"/>
          </a:xfrm>
          <a:prstGeom prst="rect">
            <a:avLst/>
          </a:prstGeom>
          <a:noFill/>
        </p:spPr>
        <p:txBody>
          <a:bodyPr wrap="square">
            <a:spAutoFit/>
          </a:bodyPr>
          <a:lstStyle/>
          <a:p>
            <a:pPr algn="ctr" rtl="0" fontAlgn="base"/>
            <a:r>
              <a:rPr lang="en-GB" sz="1400" b="1" i="0" u="sng" strike="noStrike" dirty="0">
                <a:effectLst/>
                <a:latin typeface="WordVisi_MSFontService"/>
              </a:rPr>
              <a:t>Old </a:t>
            </a:r>
            <a:r>
              <a:rPr lang="en-GB" sz="1400" b="1" i="0" u="sng" strike="noStrike" dirty="0" err="1">
                <a:effectLst/>
                <a:latin typeface="WordVisi_MSFontService"/>
              </a:rPr>
              <a:t>Wilsonians</a:t>
            </a:r>
            <a:r>
              <a:rPr lang="en-GB" sz="1400" b="1" i="0" u="sng" strike="noStrike" dirty="0">
                <a:effectLst/>
                <a:latin typeface="WordVisi_MSFontService"/>
              </a:rPr>
              <a:t> Football Club</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1" i="0" u="none" strike="noStrike" dirty="0">
                <a:effectLst/>
                <a:latin typeface="WordVisi_MSFontService"/>
              </a:rPr>
              <a:t>Code of Conduct continued</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ctr" rtl="0" fontAlgn="base"/>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1" i="0" u="none" strike="noStrike" dirty="0">
                <a:effectLst/>
                <a:latin typeface="WordVisi_MSFontService"/>
              </a:rPr>
              <a:t>I understand:</a:t>
            </a:r>
            <a:r>
              <a:rPr lang="en-GB" sz="1400" b="0" i="0" u="none" strike="noStrike" dirty="0">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If I do not follow the Code, I may expect to:</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Be cautioned, sin binned or sent off by the match officials, depending on the nature of the offence.</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Be asked to apologise to whoever I have offended or abused.</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Be disciplined by my club via the disciplinary committee, including being substituted, dropped, given a formal warning,</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suspended from training or matches or a permanent suspension from the club. This will depend on the nature of the offence.  </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Be disciplined by the County Football Association, including being fined or suspended for a number of matches depending on the nature of the offence.</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l" rtl="0" fontAlgn="base"/>
            <a:r>
              <a:rPr lang="en-GB" sz="1400" b="0" i="0" u="none" strike="noStrike" dirty="0">
                <a:solidFill>
                  <a:srgbClr val="00000F"/>
                </a:solidFill>
                <a:effectLst/>
                <a:latin typeface="WordVisi_MSFontService"/>
              </a:rPr>
              <a:t>• Be handed a permanent exclusion by the FA or County Football Association, if the offence is deemed serious enough.</a:t>
            </a:r>
            <a:r>
              <a:rPr lang="en-GB" sz="1400" b="0" i="0" u="none" strike="noStrike" dirty="0">
                <a:solidFill>
                  <a:srgbClr val="00000F"/>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endParaRPr lang="en-GB" sz="1400" b="0" i="0" u="none" strike="noStrike" dirty="0">
              <a:effectLst/>
              <a:latin typeface="Segoe UI" panose="020B0502040204020203" pitchFamily="34" charset="0"/>
            </a:endParaRPr>
          </a:p>
          <a:p>
            <a:pPr algn="just" rtl="0" fontAlgn="base"/>
            <a:r>
              <a:rPr lang="en-GB" sz="1400" b="1" i="0" u="none" strike="noStrike" dirty="0">
                <a:solidFill>
                  <a:srgbClr val="000000"/>
                </a:solidFill>
                <a:effectLst/>
                <a:latin typeface="WordVisi_MSFontService"/>
              </a:rPr>
              <a:t>Declaration;</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1" i="0" u="none" strike="noStrike" dirty="0">
                <a:solidFill>
                  <a:srgbClr val="000000"/>
                </a:solidFill>
                <a:effectLst/>
                <a:latin typeface="WordVisi_MSFontService"/>
              </a:rPr>
              <a:t>I agree to abide by the conditions above and follow any guidance or policy as set out by Old </a:t>
            </a:r>
            <a:r>
              <a:rPr lang="en-GB" sz="1400" b="1" i="0" u="none" strike="noStrike" dirty="0" err="1">
                <a:solidFill>
                  <a:srgbClr val="000000"/>
                </a:solidFill>
                <a:effectLst/>
                <a:latin typeface="WordVisi_MSFontService"/>
              </a:rPr>
              <a:t>Wilsonians</a:t>
            </a:r>
            <a:r>
              <a:rPr lang="en-GB" sz="1400" b="1" i="0" u="none" strike="noStrike" dirty="0">
                <a:solidFill>
                  <a:srgbClr val="000000"/>
                </a:solidFill>
                <a:effectLst/>
                <a:latin typeface="WordVisi_MSFontService"/>
              </a:rPr>
              <a:t> football club, The AFA (County FA) or the Football Association.</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1" i="0" u="none" strike="noStrike" dirty="0">
                <a:solidFill>
                  <a:srgbClr val="000000"/>
                </a:solidFill>
                <a:effectLst/>
                <a:latin typeface="WordVisi_MSFontService"/>
              </a:rPr>
              <a:t>Name:</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1" i="0" u="none" strike="noStrike" dirty="0">
                <a:solidFill>
                  <a:srgbClr val="000000"/>
                </a:solidFill>
                <a:effectLst/>
                <a:latin typeface="WordVisi_MSFontService"/>
              </a:rPr>
              <a:t>Date of Birth:</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1" i="0" u="none" strike="noStrike" dirty="0">
                <a:solidFill>
                  <a:srgbClr val="000000"/>
                </a:solidFill>
                <a:effectLst/>
                <a:latin typeface="WordVisi_MSFontService"/>
              </a:rPr>
              <a:t>E-mail address:</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1" i="0" u="none" strike="noStrike" dirty="0">
                <a:solidFill>
                  <a:srgbClr val="000000"/>
                </a:solidFill>
                <a:effectLst/>
                <a:latin typeface="WordVisi_MSFontService"/>
              </a:rPr>
              <a:t>Phone number:</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1" i="0" u="none" strike="noStrike" dirty="0">
                <a:solidFill>
                  <a:srgbClr val="000000"/>
                </a:solidFill>
                <a:effectLst/>
                <a:latin typeface="WordVisi_MSFontService"/>
              </a:rPr>
              <a:t>Address:</a:t>
            </a:r>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just" rtl="0" fontAlgn="base"/>
            <a:r>
              <a:rPr lang="en-GB" sz="1400" b="0" i="0" u="none" strike="noStrike" dirty="0">
                <a:solidFill>
                  <a:srgbClr val="000000"/>
                </a:solidFill>
                <a:effectLst/>
                <a:latin typeface="WordVisiPilcrow_MSFontService"/>
              </a:rPr>
              <a:t> </a:t>
            </a:r>
            <a:endParaRPr lang="en-GB" sz="1400" b="0" i="0" u="none" strike="noStrike" dirty="0">
              <a:effectLst/>
              <a:latin typeface="Segoe UI" panose="020B0502040204020203" pitchFamily="34" charset="0"/>
            </a:endParaRPr>
          </a:p>
          <a:p>
            <a:pPr algn="l" rtl="0" fontAlgn="base"/>
            <a:endParaRPr lang="en-GB" sz="1400" b="0" i="0" u="none" strike="noStrike" dirty="0">
              <a:effectLst/>
              <a:latin typeface="Segoe UI" panose="020B0502040204020203" pitchFamily="34" charset="0"/>
            </a:endParaRPr>
          </a:p>
        </p:txBody>
      </p:sp>
    </p:spTree>
    <p:extLst>
      <p:ext uri="{BB962C8B-B14F-4D97-AF65-F5344CB8AC3E}">
        <p14:creationId xmlns:p14="http://schemas.microsoft.com/office/powerpoint/2010/main" val="2661514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9B87-4AA7-436A-A28E-213168C1C67B}"/>
              </a:ext>
            </a:extLst>
          </p:cNvPr>
          <p:cNvSpPr>
            <a:spLocks noGrp="1"/>
          </p:cNvSpPr>
          <p:nvPr>
            <p:ph type="title"/>
          </p:nvPr>
        </p:nvSpPr>
        <p:spPr>
          <a:xfrm>
            <a:off x="847530" y="1024608"/>
            <a:ext cx="4503295" cy="782638"/>
          </a:xfrm>
        </p:spPr>
        <p:txBody>
          <a:bodyPr rtlCol="0"/>
          <a:lstStyle/>
          <a:p>
            <a:pPr rtl="0"/>
            <a:r>
              <a:rPr lang="en-GB" dirty="0"/>
              <a:t>Men Of The Hill</a:t>
            </a:r>
          </a:p>
        </p:txBody>
      </p:sp>
      <p:sp>
        <p:nvSpPr>
          <p:cNvPr id="24" name="Text Placeholder 23">
            <a:extLst>
              <a:ext uri="{FF2B5EF4-FFF2-40B4-BE49-F238E27FC236}">
                <a16:creationId xmlns:a16="http://schemas.microsoft.com/office/drawing/2014/main" id="{DA95CB00-346A-4BCB-AB0E-28FBDAD2E1ED}"/>
              </a:ext>
            </a:extLst>
          </p:cNvPr>
          <p:cNvSpPr>
            <a:spLocks noGrp="1"/>
          </p:cNvSpPr>
          <p:nvPr>
            <p:ph type="body" sz="quarter" idx="16"/>
          </p:nvPr>
        </p:nvSpPr>
        <p:spPr>
          <a:xfrm>
            <a:off x="847530" y="1679677"/>
            <a:ext cx="4565650" cy="701675"/>
          </a:xfrm>
        </p:spPr>
        <p:txBody>
          <a:bodyPr rtlCol="0"/>
          <a:lstStyle/>
          <a:p>
            <a:pPr rtl="0"/>
            <a:r>
              <a:rPr lang="en-US" dirty="0"/>
              <a:t>Its good to talk. Its ok, not to be ok.</a:t>
            </a:r>
          </a:p>
        </p:txBody>
      </p:sp>
      <p:sp>
        <p:nvSpPr>
          <p:cNvPr id="25" name="Text Placeholder 24">
            <a:extLst>
              <a:ext uri="{FF2B5EF4-FFF2-40B4-BE49-F238E27FC236}">
                <a16:creationId xmlns:a16="http://schemas.microsoft.com/office/drawing/2014/main" id="{37B0312A-C970-4CA1-A36F-1BB0C930FBEF}"/>
              </a:ext>
            </a:extLst>
          </p:cNvPr>
          <p:cNvSpPr>
            <a:spLocks noGrp="1"/>
          </p:cNvSpPr>
          <p:nvPr>
            <p:ph type="body" sz="quarter" idx="17"/>
          </p:nvPr>
        </p:nvSpPr>
        <p:spPr>
          <a:xfrm>
            <a:off x="847530" y="2406549"/>
            <a:ext cx="4583113" cy="689525"/>
          </a:xfrm>
        </p:spPr>
        <p:txBody>
          <a:bodyPr rtlCol="0">
            <a:normAutofit/>
          </a:bodyPr>
          <a:lstStyle/>
          <a:p>
            <a:pPr rtl="0"/>
            <a:r>
              <a:rPr lang="en-US" dirty="0"/>
              <a:t>Several Old Boys and Club members have set up a Facebook group during these difficult times.</a:t>
            </a:r>
          </a:p>
        </p:txBody>
      </p:sp>
      <p:sp>
        <p:nvSpPr>
          <p:cNvPr id="5" name="Text Placeholder 4">
            <a:extLst>
              <a:ext uri="{FF2B5EF4-FFF2-40B4-BE49-F238E27FC236}">
                <a16:creationId xmlns:a16="http://schemas.microsoft.com/office/drawing/2014/main" id="{5DD2790B-AC76-457A-BCB5-3E68F230ED5B}"/>
              </a:ext>
            </a:extLst>
          </p:cNvPr>
          <p:cNvSpPr>
            <a:spLocks noGrp="1"/>
          </p:cNvSpPr>
          <p:nvPr>
            <p:ph type="body" sz="quarter" idx="15"/>
          </p:nvPr>
        </p:nvSpPr>
        <p:spPr>
          <a:xfrm>
            <a:off x="847530" y="2890034"/>
            <a:ext cx="4548187" cy="2926786"/>
          </a:xfrm>
        </p:spPr>
        <p:txBody>
          <a:bodyPr rtlCol="0">
            <a:normAutofit/>
          </a:bodyPr>
          <a:lstStyle/>
          <a:p>
            <a:pPr marL="0" indent="0" rtl="0">
              <a:buNone/>
            </a:pPr>
            <a:r>
              <a:rPr lang="en-US" dirty="0"/>
              <a:t>Talking about how we feel is something we all find hard to do whether you are a Man or a Woman.</a:t>
            </a:r>
          </a:p>
          <a:p>
            <a:pPr marL="0" indent="0" rtl="0">
              <a:buNone/>
            </a:pPr>
            <a:r>
              <a:rPr lang="en-US" b="1" dirty="0"/>
              <a:t>About</a:t>
            </a:r>
          </a:p>
          <a:p>
            <a:pPr marL="0" indent="0" rtl="0">
              <a:buNone/>
            </a:pPr>
            <a:r>
              <a:rPr lang="en-US" dirty="0"/>
              <a:t>This group has been set up to help anyone connected to the Wilsonian Sports club, whether they be friends of friends or family members.</a:t>
            </a:r>
          </a:p>
          <a:p>
            <a:pPr marL="0" indent="0" rtl="0">
              <a:buNone/>
            </a:pPr>
            <a:r>
              <a:rPr lang="en-US" b="1" dirty="0"/>
              <a:t>Private</a:t>
            </a:r>
          </a:p>
          <a:p>
            <a:pPr marL="0" indent="0" rtl="0">
              <a:buNone/>
            </a:pPr>
            <a:r>
              <a:rPr lang="en-US" dirty="0"/>
              <a:t>Only members can see who's in the group and what they post.</a:t>
            </a:r>
          </a:p>
          <a:p>
            <a:pPr marL="0" indent="0" rtl="0">
              <a:buNone/>
            </a:pPr>
            <a:endParaRPr lang="en-US" dirty="0"/>
          </a:p>
          <a:p>
            <a:pPr marL="0" indent="0" rtl="0">
              <a:buNone/>
            </a:pPr>
            <a:r>
              <a:rPr lang="en-US" dirty="0"/>
              <a:t>To access the group search on Facebook or </a:t>
            </a:r>
            <a:r>
              <a:rPr lang="en-US" dirty="0">
                <a:hlinkClick r:id="rId3"/>
              </a:rPr>
              <a:t>Click Here</a:t>
            </a:r>
            <a:r>
              <a:rPr lang="en-US" dirty="0"/>
              <a:t>.</a:t>
            </a:r>
          </a:p>
          <a:p>
            <a:pPr marL="0" indent="0" rtl="0">
              <a:buNone/>
            </a:pPr>
            <a:endParaRPr lang="en-US" dirty="0"/>
          </a:p>
        </p:txBody>
      </p:sp>
      <p:pic>
        <p:nvPicPr>
          <p:cNvPr id="14" name="Picture Placeholder 13">
            <a:extLst>
              <a:ext uri="{FF2B5EF4-FFF2-40B4-BE49-F238E27FC236}">
                <a16:creationId xmlns:a16="http://schemas.microsoft.com/office/drawing/2014/main" id="{6D2A2984-909C-46E6-BA11-B06EBD98F0D9}"/>
              </a:ext>
            </a:extLst>
          </p:cNvPr>
          <p:cNvPicPr>
            <a:picLocks noGrp="1" noChangeAspect="1"/>
          </p:cNvPicPr>
          <p:nvPr>
            <p:ph type="pic" sz="quarter" idx="18"/>
          </p:nvPr>
        </p:nvPicPr>
        <p:blipFill rotWithShape="1">
          <a:blip r:embed="rId4"/>
          <a:srcRect t="29319" b="29319"/>
          <a:stretch/>
        </p:blipFill>
        <p:spPr>
          <a:xfrm>
            <a:off x="5771770" y="1483675"/>
            <a:ext cx="6421408" cy="3438427"/>
          </a:xfrm>
        </p:spPr>
      </p:pic>
      <p:sp>
        <p:nvSpPr>
          <p:cNvPr id="4" name="Slide Number Placeholder 3">
            <a:extLst>
              <a:ext uri="{FF2B5EF4-FFF2-40B4-BE49-F238E27FC236}">
                <a16:creationId xmlns:a16="http://schemas.microsoft.com/office/drawing/2014/main" id="{9DFFC05B-6738-42DC-8BE6-C9279D17A4F6}"/>
              </a:ext>
            </a:extLst>
          </p:cNvPr>
          <p:cNvSpPr>
            <a:spLocks noGrp="1"/>
          </p:cNvSpPr>
          <p:nvPr>
            <p:ph type="sldNum" sz="quarter" idx="12"/>
          </p:nvPr>
        </p:nvSpPr>
        <p:spPr/>
        <p:txBody>
          <a:bodyPr rtlCol="0"/>
          <a:lstStyle/>
          <a:p>
            <a:pPr rtl="0"/>
            <a:fld id="{D495E168-DA5E-4888-8D8A-92B118324C14}" type="slidenum">
              <a:rPr lang="en-GB" smtClean="0"/>
              <a:pPr rtl="0"/>
              <a:t>10</a:t>
            </a:fld>
            <a:endParaRPr lang="en-GB"/>
          </a:p>
        </p:txBody>
      </p:sp>
    </p:spTree>
    <p:extLst>
      <p:ext uri="{BB962C8B-B14F-4D97-AF65-F5344CB8AC3E}">
        <p14:creationId xmlns:p14="http://schemas.microsoft.com/office/powerpoint/2010/main" val="2023535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FFC05B-6738-42DC-8BE6-C9279D17A4F6}"/>
              </a:ext>
            </a:extLst>
          </p:cNvPr>
          <p:cNvSpPr>
            <a:spLocks noGrp="1"/>
          </p:cNvSpPr>
          <p:nvPr>
            <p:ph type="sldNum" sz="quarter" idx="12"/>
          </p:nvPr>
        </p:nvSpPr>
        <p:spPr>
          <a:xfrm>
            <a:off x="10804358" y="5816819"/>
            <a:ext cx="549442" cy="365125"/>
          </a:xfrm>
        </p:spPr>
        <p:txBody>
          <a:bodyPr rtlCol="0" anchor="ctr">
            <a:normAutofit/>
          </a:bodyPr>
          <a:lstStyle/>
          <a:p>
            <a:pPr rtl="0">
              <a:spcAft>
                <a:spcPts val="600"/>
              </a:spcAft>
            </a:pPr>
            <a:fld id="{D495E168-DA5E-4888-8D8A-92B118324C14}" type="slidenum">
              <a:rPr lang="en-GB" smtClean="0"/>
              <a:pPr rtl="0">
                <a:spcAft>
                  <a:spcPts val="600"/>
                </a:spcAft>
              </a:pPr>
              <a:t>11</a:t>
            </a:fld>
            <a:endParaRPr lang="en-GB"/>
          </a:p>
        </p:txBody>
      </p:sp>
      <p:sp>
        <p:nvSpPr>
          <p:cNvPr id="2" name="Title 1">
            <a:extLst>
              <a:ext uri="{FF2B5EF4-FFF2-40B4-BE49-F238E27FC236}">
                <a16:creationId xmlns:a16="http://schemas.microsoft.com/office/drawing/2014/main" id="{64F79B87-4AA7-436A-A28E-213168C1C67B}"/>
              </a:ext>
            </a:extLst>
          </p:cNvPr>
          <p:cNvSpPr>
            <a:spLocks noGrp="1"/>
          </p:cNvSpPr>
          <p:nvPr>
            <p:ph type="title"/>
          </p:nvPr>
        </p:nvSpPr>
        <p:spPr>
          <a:xfrm>
            <a:off x="838200" y="365126"/>
            <a:ext cx="9050518" cy="945498"/>
          </a:xfrm>
        </p:spPr>
        <p:txBody>
          <a:bodyPr rtlCol="0" anchor="ctr">
            <a:normAutofit/>
          </a:bodyPr>
          <a:lstStyle/>
          <a:p>
            <a:pPr rtl="0"/>
            <a:r>
              <a:rPr lang="en-GB" dirty="0"/>
              <a:t>Not So Old Boys</a:t>
            </a:r>
          </a:p>
        </p:txBody>
      </p:sp>
      <p:sp>
        <p:nvSpPr>
          <p:cNvPr id="11" name="Text Placeholder 10">
            <a:extLst>
              <a:ext uri="{FF2B5EF4-FFF2-40B4-BE49-F238E27FC236}">
                <a16:creationId xmlns:a16="http://schemas.microsoft.com/office/drawing/2014/main" id="{1E3A61DE-4F8D-FA1E-2481-11DC27DA6A8D}"/>
              </a:ext>
            </a:extLst>
          </p:cNvPr>
          <p:cNvSpPr>
            <a:spLocks noGrp="1"/>
          </p:cNvSpPr>
          <p:nvPr>
            <p:ph type="body" idx="1"/>
          </p:nvPr>
        </p:nvSpPr>
        <p:spPr>
          <a:xfrm>
            <a:off x="812288" y="4660748"/>
            <a:ext cx="5157787" cy="421084"/>
          </a:xfrm>
        </p:spPr>
        <p:txBody>
          <a:bodyPr anchor="b">
            <a:normAutofit/>
          </a:bodyPr>
          <a:lstStyle/>
          <a:p>
            <a:r>
              <a:rPr lang="en-US" dirty="0"/>
              <a:t>Available on popular streaming platforms</a:t>
            </a:r>
            <a:endParaRPr lang="en-GB" dirty="0"/>
          </a:p>
        </p:txBody>
      </p:sp>
      <p:sp>
        <p:nvSpPr>
          <p:cNvPr id="12" name="Text Placeholder 6">
            <a:extLst>
              <a:ext uri="{FF2B5EF4-FFF2-40B4-BE49-F238E27FC236}">
                <a16:creationId xmlns:a16="http://schemas.microsoft.com/office/drawing/2014/main" id="{E600505E-FB30-E362-C5CA-B53621C0C4EC}"/>
              </a:ext>
            </a:extLst>
          </p:cNvPr>
          <p:cNvSpPr>
            <a:spLocks noGrp="1"/>
          </p:cNvSpPr>
          <p:nvPr>
            <p:ph sz="half" idx="2"/>
          </p:nvPr>
        </p:nvSpPr>
        <p:spPr>
          <a:xfrm>
            <a:off x="812289" y="1945756"/>
            <a:ext cx="5157787" cy="3387547"/>
          </a:xfrm>
        </p:spPr>
        <p:txBody>
          <a:bodyPr>
            <a:normAutofit/>
          </a:bodyPr>
          <a:lstStyle/>
          <a:p>
            <a:pPr marL="0" indent="0">
              <a:buNone/>
            </a:pPr>
            <a:r>
              <a:rPr lang="en-US" dirty="0"/>
              <a:t>After meeting through football and becoming a close knit group of friends. </a:t>
            </a:r>
          </a:p>
          <a:p>
            <a:pPr marL="0" indent="0">
              <a:buNone/>
            </a:pPr>
            <a:r>
              <a:rPr lang="en-US" dirty="0"/>
              <a:t>They decided to launch a podcast to discuss taboo topics and just let the world know what it's like to play on Saturday football.</a:t>
            </a:r>
          </a:p>
          <a:p>
            <a:pPr marL="0" indent="0">
              <a:buNone/>
            </a:pPr>
            <a:r>
              <a:rPr lang="en-US" dirty="0"/>
              <a:t>Follow the adventures of the Old </a:t>
            </a:r>
            <a:r>
              <a:rPr lang="en-US" dirty="0" err="1"/>
              <a:t>Wilsonians</a:t>
            </a:r>
            <a:r>
              <a:rPr lang="en-US" dirty="0"/>
              <a:t> Football Club through this Podcast and on Instagram.</a:t>
            </a:r>
          </a:p>
          <a:p>
            <a:endParaRPr lang="en-GB" dirty="0"/>
          </a:p>
        </p:txBody>
      </p:sp>
      <p:sp>
        <p:nvSpPr>
          <p:cNvPr id="24" name="Text Placeholder 23">
            <a:extLst>
              <a:ext uri="{FF2B5EF4-FFF2-40B4-BE49-F238E27FC236}">
                <a16:creationId xmlns:a16="http://schemas.microsoft.com/office/drawing/2014/main" id="{DA95CB00-346A-4BCB-AB0E-28FBDAD2E1ED}"/>
              </a:ext>
            </a:extLst>
          </p:cNvPr>
          <p:cNvSpPr>
            <a:spLocks noGrp="1"/>
          </p:cNvSpPr>
          <p:nvPr>
            <p:ph type="body" sz="quarter" idx="3"/>
          </p:nvPr>
        </p:nvSpPr>
        <p:spPr>
          <a:xfrm>
            <a:off x="836612" y="1039575"/>
            <a:ext cx="5183188" cy="417908"/>
          </a:xfrm>
        </p:spPr>
        <p:txBody>
          <a:bodyPr rtlCol="0" anchor="b">
            <a:normAutofit/>
          </a:bodyPr>
          <a:lstStyle/>
          <a:p>
            <a:pPr rtl="0"/>
            <a:r>
              <a:rPr lang="en-US" dirty="0"/>
              <a:t>Kicking taboo out of the game</a:t>
            </a:r>
          </a:p>
        </p:txBody>
      </p:sp>
      <p:pic>
        <p:nvPicPr>
          <p:cNvPr id="14" name="Picture Placeholder 13">
            <a:extLst>
              <a:ext uri="{FF2B5EF4-FFF2-40B4-BE49-F238E27FC236}">
                <a16:creationId xmlns:a16="http://schemas.microsoft.com/office/drawing/2014/main" id="{6D2A2984-909C-46E6-BA11-B06EBD98F0D9}"/>
              </a:ext>
            </a:extLst>
          </p:cNvPr>
          <p:cNvPicPr>
            <a:picLocks noGrp="1" noChangeAspect="1"/>
          </p:cNvPicPr>
          <p:nvPr>
            <p:ph sz="quarter" idx="4"/>
          </p:nvPr>
        </p:nvPicPr>
        <p:blipFill rotWithShape="1">
          <a:blip r:embed="rId3"/>
          <a:srcRect t="11938" b="22706"/>
          <a:stretch/>
        </p:blipFill>
        <p:spPr>
          <a:xfrm>
            <a:off x="6159500" y="2336158"/>
            <a:ext cx="5183188" cy="3387547"/>
          </a:xfrm>
          <a:noFill/>
        </p:spPr>
      </p:pic>
    </p:spTree>
    <p:extLst>
      <p:ext uri="{BB962C8B-B14F-4D97-AF65-F5344CB8AC3E}">
        <p14:creationId xmlns:p14="http://schemas.microsoft.com/office/powerpoint/2010/main" val="855870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E5D49-E249-409D-B751-A559433D91A4}"/>
              </a:ext>
            </a:extLst>
          </p:cNvPr>
          <p:cNvSpPr>
            <a:spLocks noGrp="1"/>
          </p:cNvSpPr>
          <p:nvPr>
            <p:ph type="title"/>
          </p:nvPr>
        </p:nvSpPr>
        <p:spPr/>
        <p:txBody>
          <a:bodyPr rtlCol="0"/>
          <a:lstStyle/>
          <a:p>
            <a:pPr rtl="0"/>
            <a:r>
              <a:rPr lang="en-US" noProof="1"/>
              <a:t>Results</a:t>
            </a:r>
            <a:endParaRPr lang="en-GB" noProof="1"/>
          </a:p>
        </p:txBody>
      </p:sp>
      <p:sp>
        <p:nvSpPr>
          <p:cNvPr id="5" name="Text Placeholder 4">
            <a:extLst>
              <a:ext uri="{FF2B5EF4-FFF2-40B4-BE49-F238E27FC236}">
                <a16:creationId xmlns:a16="http://schemas.microsoft.com/office/drawing/2014/main" id="{E8546E56-D449-4019-86AD-4F0D3A1474E8}"/>
              </a:ext>
            </a:extLst>
          </p:cNvPr>
          <p:cNvSpPr>
            <a:spLocks noGrp="1"/>
          </p:cNvSpPr>
          <p:nvPr>
            <p:ph type="body" sz="quarter" idx="16"/>
          </p:nvPr>
        </p:nvSpPr>
        <p:spPr>
          <a:xfrm>
            <a:off x="811744" y="3158410"/>
            <a:ext cx="2829243" cy="1846732"/>
          </a:xfrm>
        </p:spPr>
        <p:txBody>
          <a:bodyPr rtlCol="0"/>
          <a:lstStyle/>
          <a:p>
            <a:pPr rtl="0"/>
            <a:r>
              <a:rPr lang="en-GB" noProof="1"/>
              <a:t>A round up of all this week's results and scorers for the weekend of 4</a:t>
            </a:r>
            <a:r>
              <a:rPr lang="en-GB" baseline="30000" noProof="1"/>
              <a:t>th</a:t>
            </a:r>
            <a:r>
              <a:rPr lang="en-GB" noProof="1"/>
              <a:t> January 2025.</a:t>
            </a:r>
          </a:p>
        </p:txBody>
      </p:sp>
      <p:graphicFrame>
        <p:nvGraphicFramePr>
          <p:cNvPr id="7" name="Table Placeholder 6">
            <a:extLst>
              <a:ext uri="{FF2B5EF4-FFF2-40B4-BE49-F238E27FC236}">
                <a16:creationId xmlns:a16="http://schemas.microsoft.com/office/drawing/2014/main" id="{59C411DD-E4B1-441B-AB81-A9445E90878D}"/>
              </a:ext>
            </a:extLst>
          </p:cNvPr>
          <p:cNvGraphicFramePr>
            <a:graphicFrameLocks noGrp="1"/>
          </p:cNvGraphicFramePr>
          <p:nvPr>
            <p:ph type="tbl" sz="quarter" idx="17"/>
            <p:extLst>
              <p:ext uri="{D42A27DB-BD31-4B8C-83A1-F6EECF244321}">
                <p14:modId xmlns:p14="http://schemas.microsoft.com/office/powerpoint/2010/main" val="466976993"/>
              </p:ext>
            </p:extLst>
          </p:nvPr>
        </p:nvGraphicFramePr>
        <p:xfrm>
          <a:off x="3932389" y="92651"/>
          <a:ext cx="7934714" cy="6662059"/>
        </p:xfrm>
        <a:graphic>
          <a:graphicData uri="http://schemas.openxmlformats.org/drawingml/2006/table">
            <a:tbl>
              <a:tblPr firstRow="1" bandRow="1">
                <a:tableStyleId>{5C22544A-7EE6-4342-B048-85BDC9FD1C3A}</a:tableStyleId>
              </a:tblPr>
              <a:tblGrid>
                <a:gridCol w="2660199">
                  <a:extLst>
                    <a:ext uri="{9D8B030D-6E8A-4147-A177-3AD203B41FA5}">
                      <a16:colId xmlns:a16="http://schemas.microsoft.com/office/drawing/2014/main" val="3413721457"/>
                    </a:ext>
                  </a:extLst>
                </a:gridCol>
                <a:gridCol w="1955064">
                  <a:extLst>
                    <a:ext uri="{9D8B030D-6E8A-4147-A177-3AD203B41FA5}">
                      <a16:colId xmlns:a16="http://schemas.microsoft.com/office/drawing/2014/main" val="2742567690"/>
                    </a:ext>
                  </a:extLst>
                </a:gridCol>
                <a:gridCol w="1607035">
                  <a:extLst>
                    <a:ext uri="{9D8B030D-6E8A-4147-A177-3AD203B41FA5}">
                      <a16:colId xmlns:a16="http://schemas.microsoft.com/office/drawing/2014/main" val="529259489"/>
                    </a:ext>
                  </a:extLst>
                </a:gridCol>
                <a:gridCol w="1712416">
                  <a:extLst>
                    <a:ext uri="{9D8B030D-6E8A-4147-A177-3AD203B41FA5}">
                      <a16:colId xmlns:a16="http://schemas.microsoft.com/office/drawing/2014/main" val="1743817430"/>
                    </a:ext>
                  </a:extLst>
                </a:gridCol>
              </a:tblGrid>
              <a:tr h="362606">
                <a:tc>
                  <a:txBody>
                    <a:bodyPr/>
                    <a:lstStyle/>
                    <a:p>
                      <a:pPr rtl="0"/>
                      <a:endParaRPr lang="en-GB" sz="1200" noProof="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r" rtl="0"/>
                      <a:r>
                        <a:rPr lang="en-US" sz="1200" noProof="0" dirty="0">
                          <a:latin typeface="+mn-lt"/>
                        </a:rPr>
                        <a:t>V</a:t>
                      </a:r>
                      <a:r>
                        <a:rPr lang="en-GB" sz="1200" noProof="0" dirty="0">
                          <a:latin typeface="+mn-lt"/>
                        </a:rPr>
                        <a: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Score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Scorers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6388793"/>
                  </a:ext>
                </a:extLst>
              </a:tr>
              <a:tr h="1341148">
                <a:tc>
                  <a:txBody>
                    <a:bodyPr/>
                    <a:lstStyle/>
                    <a:p>
                      <a:pPr marL="0" algn="l" defTabSz="914400" rtl="0" eaLnBrk="1" latinLnBrk="0" hangingPunct="1"/>
                      <a:r>
                        <a:rPr lang="en-GB" sz="1400" b="1" i="0" kern="1200" noProof="0" dirty="0">
                          <a:solidFill>
                            <a:schemeClr val="bg1"/>
                          </a:solidFill>
                          <a:latin typeface="+mn-lt"/>
                          <a:ea typeface="+mn-ea"/>
                          <a:cs typeface="+mn-cs"/>
                        </a:rPr>
                        <a:t>OWFC 1Xi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Old </a:t>
                      </a:r>
                      <a:r>
                        <a:rPr lang="en-GB" sz="1400" i="0" kern="1200" noProof="0" dirty="0" err="1">
                          <a:solidFill>
                            <a:schemeClr val="tx1">
                              <a:lumMod val="65000"/>
                              <a:lumOff val="35000"/>
                            </a:schemeClr>
                          </a:solidFill>
                          <a:latin typeface="+mn-lt"/>
                          <a:ea typeface="+mn-ea"/>
                          <a:cs typeface="+mn-cs"/>
                        </a:rPr>
                        <a:t>Parkonians</a:t>
                      </a:r>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Postponed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2220844750"/>
                  </a:ext>
                </a:extLst>
              </a:tr>
              <a:tr h="718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2Xi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Carshalton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Catton 2, </a:t>
                      </a: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Qaushie</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549748"/>
                  </a:ext>
                </a:extLst>
              </a:tr>
              <a:tr h="7165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3Xi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South Bank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Postponed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405194377"/>
                  </a:ext>
                </a:extLst>
              </a:tr>
              <a:tr h="7152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4Xi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Merton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lumMod val="65000"/>
                              <a:lumOff val="35000"/>
                            </a:srgbClr>
                          </a:solidFill>
                          <a:effectLst/>
                          <a:uLnTx/>
                          <a:uFillTx/>
                          <a:latin typeface="Arial"/>
                          <a:ea typeface="+mn-ea"/>
                          <a:cs typeface="+mn-cs"/>
                        </a:rPr>
                        <a:t>Postponed</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1604632"/>
                  </a:ext>
                </a:extLst>
              </a:tr>
              <a:tr h="5066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5Xi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Merton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lumMod val="65000"/>
                              <a:lumOff val="35000"/>
                            </a:srgbClr>
                          </a:solidFill>
                          <a:effectLst/>
                          <a:uLnTx/>
                          <a:uFillTx/>
                          <a:latin typeface="Arial"/>
                          <a:ea typeface="+mn-ea"/>
                          <a:cs typeface="+mn-cs"/>
                        </a:rPr>
                        <a:t>Postponed</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3455450201"/>
                  </a:ext>
                </a:extLst>
              </a:tr>
              <a:tr h="5075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6Xi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Polytechnic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lumMod val="65000"/>
                              <a:lumOff val="35000"/>
                            </a:srgbClr>
                          </a:solidFill>
                          <a:effectLst/>
                          <a:uLnTx/>
                          <a:uFillTx/>
                          <a:latin typeface="Arial"/>
                          <a:ea typeface="+mn-ea"/>
                          <a:cs typeface="+mn-cs"/>
                        </a:rPr>
                        <a:t>Postponed</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252139"/>
                  </a:ext>
                </a:extLst>
              </a:tr>
              <a:tr h="5075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7Xi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City of London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00000">
                              <a:lumMod val="65000"/>
                              <a:lumOff val="35000"/>
                            </a:srgbClr>
                          </a:solidFill>
                          <a:effectLst/>
                          <a:uLnTx/>
                          <a:uFillTx/>
                          <a:latin typeface="Arial"/>
                          <a:ea typeface="+mn-ea"/>
                          <a:cs typeface="+mn-cs"/>
                        </a:rPr>
                        <a:t>Postponed</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1763040"/>
                  </a:ext>
                </a:extLst>
              </a:tr>
              <a:tr h="9239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Vets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Morden Expats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Postponed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97910745"/>
                  </a:ext>
                </a:extLst>
              </a:tr>
              <a:tr h="3626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a:t>
                      </a:r>
                      <a:r>
                        <a:rPr lang="en-GB" sz="1400" b="1" i="0" kern="1200" noProof="0" dirty="0" err="1">
                          <a:solidFill>
                            <a:schemeClr val="bg1"/>
                          </a:solidFill>
                          <a:latin typeface="+mn-lt"/>
                          <a:ea typeface="+mn-ea"/>
                          <a:cs typeface="+mn-cs"/>
                        </a:rPr>
                        <a:t>SuperVets</a:t>
                      </a:r>
                      <a:r>
                        <a:rPr lang="en-GB" sz="1400" b="1" i="0" kern="1200" noProof="0" dirty="0">
                          <a:solidFill>
                            <a:schemeClr val="bg1"/>
                          </a:solidFill>
                          <a:latin typeface="+mn-lt"/>
                          <a:ea typeface="+mn-ea"/>
                          <a:cs typeface="+mn-cs"/>
                        </a:rPr>
                        <a:t> / Vets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No Game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1869143"/>
                  </a:ext>
                </a:extLst>
              </a:tr>
            </a:tbl>
          </a:graphicData>
        </a:graphic>
      </p:graphicFrame>
    </p:spTree>
    <p:extLst>
      <p:ext uri="{BB962C8B-B14F-4D97-AF65-F5344CB8AC3E}">
        <p14:creationId xmlns:p14="http://schemas.microsoft.com/office/powerpoint/2010/main" val="3011202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54C8123-B5CD-AEB4-BDE1-988F67288B1B}"/>
              </a:ext>
            </a:extLst>
          </p:cNvPr>
          <p:cNvSpPr>
            <a:spLocks noGrp="1"/>
          </p:cNvSpPr>
          <p:nvPr>
            <p:ph type="sldNum" sz="quarter" idx="12"/>
          </p:nvPr>
        </p:nvSpPr>
        <p:spPr/>
        <p:txBody>
          <a:bodyPr/>
          <a:lstStyle/>
          <a:p>
            <a:pPr rtl="0"/>
            <a:fld id="{D495E168-DA5E-4888-8D8A-92B118324C14}" type="slidenum">
              <a:rPr lang="en-GB" noProof="0" smtClean="0"/>
              <a:t>13</a:t>
            </a:fld>
            <a:endParaRPr lang="en-GB" noProof="0"/>
          </a:p>
        </p:txBody>
      </p:sp>
      <p:sp>
        <p:nvSpPr>
          <p:cNvPr id="3" name="TextBox 2">
            <a:extLst>
              <a:ext uri="{FF2B5EF4-FFF2-40B4-BE49-F238E27FC236}">
                <a16:creationId xmlns:a16="http://schemas.microsoft.com/office/drawing/2014/main" id="{5BA07963-560A-E186-C1DD-0DE59AEF1705}"/>
              </a:ext>
            </a:extLst>
          </p:cNvPr>
          <p:cNvSpPr txBox="1"/>
          <p:nvPr/>
        </p:nvSpPr>
        <p:spPr>
          <a:xfrm>
            <a:off x="695739" y="238539"/>
            <a:ext cx="10515600" cy="6340197"/>
          </a:xfrm>
          <a:prstGeom prst="rect">
            <a:avLst/>
          </a:prstGeom>
          <a:noFill/>
        </p:spPr>
        <p:txBody>
          <a:bodyPr wrap="square">
            <a:spAutoFit/>
          </a:bodyPr>
          <a:lstStyle/>
          <a:p>
            <a:r>
              <a:rPr lang="en-GB" sz="1400" b="0" i="0" u="none" strike="noStrike" dirty="0">
                <a:solidFill>
                  <a:srgbClr val="242424"/>
                </a:solidFill>
                <a:effectLst/>
                <a:latin typeface="Segoe UI" panose="020B0502040204020203" pitchFamily="34" charset="0"/>
              </a:rPr>
              <a:t>Match Report: 4/1/2025. Carshalton 1XI 2-3 Old Wilsonian 2XI </a:t>
            </a:r>
            <a:br>
              <a:rPr lang="en-GB" sz="1400" dirty="0"/>
            </a:br>
            <a:br>
              <a:rPr lang="en-GB" sz="1400" dirty="0"/>
            </a:br>
            <a:r>
              <a:rPr lang="en-GB" sz="1400" b="0" i="0" u="none" strike="noStrike" dirty="0">
                <a:solidFill>
                  <a:srgbClr val="242424"/>
                </a:solidFill>
                <a:effectLst/>
                <a:latin typeface="Segoe UI" panose="020B0502040204020203" pitchFamily="34" charset="0"/>
              </a:rPr>
              <a:t>OWs returned to league action after a lengthy break hoping to lose some excess weight gained at Christmas and to win away at Carshalton. OWs started the game strongly with some expansive, attacking football before Carshalton delivered a sucker punch, seeing the hosts take an early lead. Despite this, the boys maintained a positive approach, building from the back and trying to unleash the wide men, particularly with ROBINSON enjoying success and even displaying a touch as if he’d been raised in the streets of Rio. </a:t>
            </a:r>
            <a:br>
              <a:rPr lang="en-GB" sz="1400" dirty="0"/>
            </a:br>
            <a:br>
              <a:rPr lang="en-GB" sz="1400" dirty="0"/>
            </a:br>
            <a:r>
              <a:rPr lang="en-GB" sz="1400" b="0" i="0" u="none" strike="noStrike" dirty="0">
                <a:solidFill>
                  <a:srgbClr val="242424"/>
                </a:solidFill>
                <a:effectLst/>
                <a:latin typeface="Segoe UI" panose="020B0502040204020203" pitchFamily="34" charset="0"/>
              </a:rPr>
              <a:t>Old </a:t>
            </a:r>
            <a:r>
              <a:rPr lang="en-GB" sz="1400" b="0" i="0" u="none" strike="noStrike" dirty="0" err="1">
                <a:solidFill>
                  <a:srgbClr val="242424"/>
                </a:solidFill>
                <a:effectLst/>
                <a:latin typeface="Segoe UI" panose="020B0502040204020203" pitchFamily="34" charset="0"/>
              </a:rPr>
              <a:t>Wilsonians</a:t>
            </a:r>
            <a:r>
              <a:rPr lang="en-GB" sz="1400" b="0" i="0" u="none" strike="noStrike" dirty="0">
                <a:solidFill>
                  <a:srgbClr val="242424"/>
                </a:solidFill>
                <a:effectLst/>
                <a:latin typeface="Segoe UI" panose="020B0502040204020203" pitchFamily="34" charset="0"/>
              </a:rPr>
              <a:t> managed to craft some half chances, mainly some long ranged shots from CAMPBELL &amp; CORMACK, with one of the latter’s landing back at Hayes Hill. The game continued with the visitors dominating, but unfortunately a second ball fell to a Carshalton player who volleyed it in to make it two. The half hour mark saw the introduction of all action CATTON who provided a spark from the midfield for the away side, who pierced a ball through to their backline to QUASHIE who calmly slotted it round the keeper. 2-1 to the home side at half time. </a:t>
            </a:r>
            <a:br>
              <a:rPr lang="en-GB" sz="1400" dirty="0"/>
            </a:br>
            <a:br>
              <a:rPr lang="en-GB" sz="1400" dirty="0"/>
            </a:br>
            <a:r>
              <a:rPr lang="en-GB" sz="1400" b="0" i="0" u="none" strike="noStrike" dirty="0">
                <a:solidFill>
                  <a:srgbClr val="242424"/>
                </a:solidFill>
                <a:effectLst/>
                <a:latin typeface="Segoe UI" panose="020B0502040204020203" pitchFamily="34" charset="0"/>
              </a:rPr>
              <a:t>The second half started in a similar fashion with OWs carrying the momentum with some more attacking play yet failing to carve out another goal. Our fortune soon turned after CATTON displayed some dark arts by very blatantly using his hand to flick the ball round an opposition defender, but managing to hide it from the referee. SHELTON tried to imitate this by punching the ball at the back post from an </a:t>
            </a:r>
            <a:r>
              <a:rPr lang="en-GB" sz="1400" b="0" i="0" u="none" strike="noStrike" dirty="0" err="1">
                <a:solidFill>
                  <a:srgbClr val="242424"/>
                </a:solidFill>
                <a:effectLst/>
                <a:latin typeface="Segoe UI" panose="020B0502040204020203" pitchFamily="34" charset="0"/>
              </a:rPr>
              <a:t>inswinging</a:t>
            </a:r>
            <a:r>
              <a:rPr lang="en-GB" sz="1400" b="0" i="0" u="none" strike="noStrike" dirty="0">
                <a:solidFill>
                  <a:srgbClr val="242424"/>
                </a:solidFill>
                <a:effectLst/>
                <a:latin typeface="Segoe UI" panose="020B0502040204020203" pitchFamily="34" charset="0"/>
              </a:rPr>
              <a:t> corner, but he did not enjoy the same success as Maradona, or our equivalent, CATTON. </a:t>
            </a:r>
            <a:br>
              <a:rPr lang="en-GB" sz="1400" dirty="0"/>
            </a:br>
            <a:br>
              <a:rPr lang="en-GB" sz="1400" dirty="0"/>
            </a:br>
            <a:r>
              <a:rPr lang="en-GB" sz="1400" b="0" i="0" u="none" strike="noStrike" dirty="0">
                <a:solidFill>
                  <a:srgbClr val="242424"/>
                </a:solidFill>
                <a:effectLst/>
                <a:latin typeface="Segoe UI" panose="020B0502040204020203" pitchFamily="34" charset="0"/>
              </a:rPr>
              <a:t>OWs found an equaliser, started off by a heroic block from FITZGERALD, which started a counter attack, with CAMPBELL striking the bar and CATTON eventually did manage to convert from a header moments after. The away side kept pushing for a winner, whilst staying defensively solid which left the last dozen minutes of the game quite stretched. OWs finally reaped the rewards for their impressive football after a SHELTON ‘through ball’ saw that man CATTON in behind once again, who made no mistake about the finish, leaving the score at 3-2. </a:t>
            </a:r>
            <a:br>
              <a:rPr lang="en-GB" sz="1400" dirty="0"/>
            </a:br>
            <a:br>
              <a:rPr lang="en-GB" sz="1400" dirty="0"/>
            </a:br>
            <a:r>
              <a:rPr lang="en-GB" sz="1400" b="0" i="0" u="none" strike="noStrike" dirty="0">
                <a:solidFill>
                  <a:srgbClr val="242424"/>
                </a:solidFill>
                <a:effectLst/>
                <a:latin typeface="Segoe UI" panose="020B0502040204020203" pitchFamily="34" charset="0"/>
              </a:rPr>
              <a:t>The away side continued to keep the ball to ease the opposition’s efforts to get back in the game, before the referee blew the final whistle. 3 points for OWs as they look to climb the table, and celebrations led into the clubhouse after with pizza and perhaps the worst pints of Guinness ever produced.</a:t>
            </a:r>
            <a:br>
              <a:rPr lang="en-GB" sz="1400" dirty="0"/>
            </a:br>
            <a:endParaRPr lang="en-US" sz="1400" dirty="0"/>
          </a:p>
        </p:txBody>
      </p:sp>
    </p:spTree>
    <p:extLst>
      <p:ext uri="{BB962C8B-B14F-4D97-AF65-F5344CB8AC3E}">
        <p14:creationId xmlns:p14="http://schemas.microsoft.com/office/powerpoint/2010/main" val="2252590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E5D49-E249-409D-B751-A559433D91A4}"/>
              </a:ext>
            </a:extLst>
          </p:cNvPr>
          <p:cNvSpPr>
            <a:spLocks noGrp="1"/>
          </p:cNvSpPr>
          <p:nvPr>
            <p:ph type="title"/>
          </p:nvPr>
        </p:nvSpPr>
        <p:spPr/>
        <p:txBody>
          <a:bodyPr rtlCol="0"/>
          <a:lstStyle/>
          <a:p>
            <a:pPr rtl="0"/>
            <a:r>
              <a:rPr lang="en-US" noProof="1"/>
              <a:t>Fixtures</a:t>
            </a:r>
            <a:endParaRPr lang="en-GB" noProof="1"/>
          </a:p>
        </p:txBody>
      </p:sp>
      <p:sp>
        <p:nvSpPr>
          <p:cNvPr id="5" name="Text Placeholder 4">
            <a:extLst>
              <a:ext uri="{FF2B5EF4-FFF2-40B4-BE49-F238E27FC236}">
                <a16:creationId xmlns:a16="http://schemas.microsoft.com/office/drawing/2014/main" id="{E8546E56-D449-4019-86AD-4F0D3A1474E8}"/>
              </a:ext>
            </a:extLst>
          </p:cNvPr>
          <p:cNvSpPr>
            <a:spLocks noGrp="1"/>
          </p:cNvSpPr>
          <p:nvPr>
            <p:ph type="body" sz="quarter" idx="16"/>
          </p:nvPr>
        </p:nvSpPr>
        <p:spPr>
          <a:xfrm>
            <a:off x="828357" y="3252275"/>
            <a:ext cx="2829243" cy="1846732"/>
          </a:xfrm>
        </p:spPr>
        <p:txBody>
          <a:bodyPr rtlCol="0"/>
          <a:lstStyle/>
          <a:p>
            <a:pPr rtl="0"/>
            <a:r>
              <a:rPr lang="en-GB" noProof="1"/>
              <a:t>A look at all the upcoming fixtures for the weekend of 11</a:t>
            </a:r>
            <a:r>
              <a:rPr lang="en-GB" baseline="30000" noProof="1"/>
              <a:t>th</a:t>
            </a:r>
            <a:r>
              <a:rPr lang="en-GB" noProof="1"/>
              <a:t>  January 2025 throughout the club (Week 16)</a:t>
            </a:r>
          </a:p>
        </p:txBody>
      </p:sp>
      <p:graphicFrame>
        <p:nvGraphicFramePr>
          <p:cNvPr id="7" name="Table Placeholder 6">
            <a:extLst>
              <a:ext uri="{FF2B5EF4-FFF2-40B4-BE49-F238E27FC236}">
                <a16:creationId xmlns:a16="http://schemas.microsoft.com/office/drawing/2014/main" id="{59C411DD-E4B1-441B-AB81-A9445E90878D}"/>
              </a:ext>
            </a:extLst>
          </p:cNvPr>
          <p:cNvGraphicFramePr>
            <a:graphicFrameLocks noGrp="1"/>
          </p:cNvGraphicFramePr>
          <p:nvPr>
            <p:ph type="tbl" sz="quarter" idx="17"/>
            <p:extLst>
              <p:ext uri="{D42A27DB-BD31-4B8C-83A1-F6EECF244321}">
                <p14:modId xmlns:p14="http://schemas.microsoft.com/office/powerpoint/2010/main" val="4141337239"/>
              </p:ext>
            </p:extLst>
          </p:nvPr>
        </p:nvGraphicFramePr>
        <p:xfrm>
          <a:off x="4078840" y="1493838"/>
          <a:ext cx="7211610" cy="3780956"/>
        </p:xfrm>
        <a:graphic>
          <a:graphicData uri="http://schemas.openxmlformats.org/drawingml/2006/table">
            <a:tbl>
              <a:tblPr firstRow="1" bandRow="1">
                <a:tableStyleId>{5C22544A-7EE6-4342-B048-85BDC9FD1C3A}</a:tableStyleId>
              </a:tblPr>
              <a:tblGrid>
                <a:gridCol w="2352235">
                  <a:extLst>
                    <a:ext uri="{9D8B030D-6E8A-4147-A177-3AD203B41FA5}">
                      <a16:colId xmlns:a16="http://schemas.microsoft.com/office/drawing/2014/main" val="3413721457"/>
                    </a:ext>
                  </a:extLst>
                </a:gridCol>
                <a:gridCol w="1553104">
                  <a:extLst>
                    <a:ext uri="{9D8B030D-6E8A-4147-A177-3AD203B41FA5}">
                      <a16:colId xmlns:a16="http://schemas.microsoft.com/office/drawing/2014/main" val="2742567690"/>
                    </a:ext>
                  </a:extLst>
                </a:gridCol>
                <a:gridCol w="1669107">
                  <a:extLst>
                    <a:ext uri="{9D8B030D-6E8A-4147-A177-3AD203B41FA5}">
                      <a16:colId xmlns:a16="http://schemas.microsoft.com/office/drawing/2014/main" val="529259489"/>
                    </a:ext>
                  </a:extLst>
                </a:gridCol>
                <a:gridCol w="1637164">
                  <a:extLst>
                    <a:ext uri="{9D8B030D-6E8A-4147-A177-3AD203B41FA5}">
                      <a16:colId xmlns:a16="http://schemas.microsoft.com/office/drawing/2014/main" val="1743817430"/>
                    </a:ext>
                  </a:extLst>
                </a:gridCol>
              </a:tblGrid>
              <a:tr h="370840">
                <a:tc>
                  <a:txBody>
                    <a:bodyPr/>
                    <a:lstStyle/>
                    <a:p>
                      <a:pPr rtl="0"/>
                      <a:endParaRPr lang="en-GB" sz="1200" noProof="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r" rtl="0"/>
                      <a:r>
                        <a:rPr lang="en-US" sz="1200" noProof="0" dirty="0">
                          <a:latin typeface="+mn-lt"/>
                        </a:rPr>
                        <a:t>V</a:t>
                      </a:r>
                      <a:r>
                        <a:rPr lang="en-GB" sz="1200" noProof="0" dirty="0">
                          <a:latin typeface="+mn-lt"/>
                        </a:rPr>
                        <a: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Competition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GB" sz="1200" noProof="0" dirty="0">
                          <a:latin typeface="+mn-lt"/>
                        </a:rPr>
                        <a:t>Location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6388793"/>
                  </a:ext>
                </a:extLst>
              </a:tr>
              <a:tr h="370522">
                <a:tc>
                  <a:txBody>
                    <a:bodyPr/>
                    <a:lstStyle/>
                    <a:p>
                      <a:pPr marL="0" algn="l" defTabSz="914400" rtl="0" eaLnBrk="1" latinLnBrk="0" hangingPunct="1"/>
                      <a:r>
                        <a:rPr lang="en-GB" sz="1400" b="1" i="0" kern="1200" noProof="0" dirty="0">
                          <a:solidFill>
                            <a:schemeClr val="bg1"/>
                          </a:solidFill>
                          <a:latin typeface="+mn-lt"/>
                          <a:ea typeface="+mn-ea"/>
                          <a:cs typeface="+mn-cs"/>
                        </a:rPr>
                        <a:t>OWFC 1Xi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400" i="0" kern="1200" noProof="0" dirty="0" err="1">
                          <a:solidFill>
                            <a:schemeClr val="tx1">
                              <a:lumMod val="65000"/>
                              <a:lumOff val="35000"/>
                            </a:schemeClr>
                          </a:solidFill>
                          <a:latin typeface="+mn-lt"/>
                          <a:ea typeface="+mn-ea"/>
                          <a:cs typeface="+mn-cs"/>
                        </a:rPr>
                        <a:t>Nottsborough</a:t>
                      </a:r>
                      <a:endParaRPr lang="en-GB" sz="14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SAL</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400" i="0" kern="1200" noProof="0" dirty="0">
                          <a:solidFill>
                            <a:schemeClr val="tx1">
                              <a:lumMod val="65000"/>
                              <a:lumOff val="35000"/>
                            </a:schemeClr>
                          </a:solidFill>
                          <a:latin typeface="+mn-lt"/>
                          <a:ea typeface="+mn-ea"/>
                          <a:cs typeface="+mn-cs"/>
                        </a:rPr>
                        <a:t>Away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2220844750"/>
                  </a:ext>
                </a:extLst>
              </a:tr>
              <a:tr h="4437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2Xi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Actonians</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54974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3Xi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South Bank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40519437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4Xi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Actonians</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16046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5Xi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6s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34554502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6Xi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5s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2521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7Xi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No Game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176304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Vets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Parklife</a:t>
                      </a:r>
                      <a:endPar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SAL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Home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979107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noProof="0" dirty="0">
                          <a:solidFill>
                            <a:schemeClr val="bg1"/>
                          </a:solidFill>
                          <a:latin typeface="+mn-lt"/>
                          <a:ea typeface="+mn-ea"/>
                          <a:cs typeface="+mn-cs"/>
                        </a:rPr>
                        <a:t>OWFC </a:t>
                      </a:r>
                      <a:r>
                        <a:rPr lang="en-GB" sz="1400" b="1" i="0" kern="1200" noProof="0" dirty="0" err="1">
                          <a:solidFill>
                            <a:schemeClr val="bg1"/>
                          </a:solidFill>
                          <a:latin typeface="+mn-lt"/>
                          <a:ea typeface="+mn-ea"/>
                          <a:cs typeface="+mn-cs"/>
                        </a:rPr>
                        <a:t>SuperVets</a:t>
                      </a:r>
                      <a:endParaRPr lang="en-GB" sz="14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Old </a:t>
                      </a:r>
                      <a:r>
                        <a:rPr kumimoji="0" lang="en-GB" sz="1400" b="0" i="0" u="none" strike="noStrike" kern="1200" cap="none" spc="0" normalizeH="0" baseline="0" noProof="0" dirty="0" err="1">
                          <a:ln>
                            <a:noFill/>
                          </a:ln>
                          <a:solidFill>
                            <a:srgbClr val="000000">
                              <a:lumMod val="65000"/>
                              <a:lumOff val="35000"/>
                            </a:srgbClr>
                          </a:solidFill>
                          <a:effectLst/>
                          <a:uLnTx/>
                          <a:uFillTx/>
                          <a:latin typeface="Arial"/>
                          <a:ea typeface="+mn-ea"/>
                          <a:cs typeface="+mn-cs"/>
                        </a:rPr>
                        <a:t>Sutts</a:t>
                      </a: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 - tba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lumMod val="65000"/>
                              <a:lumOff val="35000"/>
                            </a:srgbClr>
                          </a:solidFill>
                          <a:effectLst/>
                          <a:uLnTx/>
                          <a:uFillTx/>
                          <a:latin typeface="Arial"/>
                          <a:ea typeface="+mn-ea"/>
                          <a:cs typeface="+mn-cs"/>
                        </a:rPr>
                        <a:t>Away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1869143"/>
                  </a:ext>
                </a:extLst>
              </a:tr>
            </a:tbl>
          </a:graphicData>
        </a:graphic>
      </p:graphicFrame>
      <p:sp>
        <p:nvSpPr>
          <p:cNvPr id="4" name="Slide Number Placeholder 3">
            <a:extLst>
              <a:ext uri="{FF2B5EF4-FFF2-40B4-BE49-F238E27FC236}">
                <a16:creationId xmlns:a16="http://schemas.microsoft.com/office/drawing/2014/main" id="{FD6DFB08-8A98-4B84-945E-34868D1EC0C6}"/>
              </a:ext>
            </a:extLst>
          </p:cNvPr>
          <p:cNvSpPr>
            <a:spLocks noGrp="1"/>
          </p:cNvSpPr>
          <p:nvPr>
            <p:ph type="sldNum" sz="quarter" idx="12"/>
          </p:nvPr>
        </p:nvSpPr>
        <p:spPr/>
        <p:txBody>
          <a:bodyPr rtlCol="0"/>
          <a:lstStyle/>
          <a:p>
            <a:pPr rtl="0"/>
            <a:fld id="{D495E168-DA5E-4888-8D8A-92B118324C14}" type="slidenum">
              <a:rPr lang="en-GB" noProof="1" smtClean="0"/>
              <a:t>14</a:t>
            </a:fld>
            <a:endParaRPr lang="en-GB" noProof="1"/>
          </a:p>
        </p:txBody>
      </p:sp>
    </p:spTree>
    <p:extLst>
      <p:ext uri="{BB962C8B-B14F-4D97-AF65-F5344CB8AC3E}">
        <p14:creationId xmlns:p14="http://schemas.microsoft.com/office/powerpoint/2010/main" val="310342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62D17B0-1557-47A2-A8D6-91730FF9DB5D}"/>
              </a:ext>
            </a:extLst>
          </p:cNvPr>
          <p:cNvPicPr>
            <a:picLocks noGrp="1" noChangeAspect="1"/>
          </p:cNvPicPr>
          <p:nvPr>
            <p:ph type="pic" sz="quarter" idx="13"/>
          </p:nvPr>
        </p:nvPicPr>
        <p:blipFill rotWithShape="1">
          <a:blip r:embed="rId3"/>
          <a:srcRect t="20462" b="20462"/>
          <a:stretch/>
        </p:blipFill>
        <p:spPr>
          <a:xfrm>
            <a:off x="6845300" y="2450364"/>
            <a:ext cx="5143500" cy="2524814"/>
          </a:xfrm>
        </p:spPr>
      </p:pic>
      <p:sp>
        <p:nvSpPr>
          <p:cNvPr id="12" name="Slide Number Placeholder 11">
            <a:extLst>
              <a:ext uri="{FF2B5EF4-FFF2-40B4-BE49-F238E27FC236}">
                <a16:creationId xmlns:a16="http://schemas.microsoft.com/office/drawing/2014/main" id="{B5E4C005-CB50-4CBB-83F0-3393A7AC6211}"/>
              </a:ext>
            </a:extLst>
          </p:cNvPr>
          <p:cNvSpPr>
            <a:spLocks noGrp="1"/>
          </p:cNvSpPr>
          <p:nvPr>
            <p:ph type="sldNum" sz="quarter" idx="12"/>
          </p:nvPr>
        </p:nvSpPr>
        <p:spPr/>
        <p:txBody>
          <a:bodyPr rtlCol="0"/>
          <a:lstStyle/>
          <a:p>
            <a:pPr rtl="0"/>
            <a:fld id="{D495E168-DA5E-4888-8D8A-92B118324C14}" type="slidenum">
              <a:rPr lang="en-GB" smtClean="0"/>
              <a:pPr rtl="0"/>
              <a:t>15</a:t>
            </a:fld>
            <a:endParaRPr lang="en-GB"/>
          </a:p>
        </p:txBody>
      </p:sp>
      <p:sp>
        <p:nvSpPr>
          <p:cNvPr id="7" name="TextBox 6"/>
          <p:cNvSpPr txBox="1"/>
          <p:nvPr/>
        </p:nvSpPr>
        <p:spPr>
          <a:xfrm>
            <a:off x="279400" y="711200"/>
            <a:ext cx="8051800" cy="369332"/>
          </a:xfrm>
          <a:prstGeom prst="rect">
            <a:avLst/>
          </a:prstGeom>
          <a:noFill/>
        </p:spPr>
        <p:txBody>
          <a:bodyPr wrap="square" rtlCol="0">
            <a:spAutoFit/>
          </a:bodyPr>
          <a:lstStyle/>
          <a:p>
            <a:r>
              <a:rPr lang="en-US" dirty="0"/>
              <a:t>ALL OUR YESTERDAYS - 25 YEARS AGO</a:t>
            </a:r>
          </a:p>
        </p:txBody>
      </p:sp>
      <p:sp>
        <p:nvSpPr>
          <p:cNvPr id="8" name="Rectangle 2">
            <a:extLst>
              <a:ext uri="{FF2B5EF4-FFF2-40B4-BE49-F238E27FC236}">
                <a16:creationId xmlns:a16="http://schemas.microsoft.com/office/drawing/2014/main" id="{545231EE-A5E0-00CB-B124-53C76996EDE3}"/>
              </a:ext>
            </a:extLst>
          </p:cNvPr>
          <p:cNvSpPr>
            <a:spLocks noChangeArrowheads="1"/>
          </p:cNvSpPr>
          <p:nvPr/>
        </p:nvSpPr>
        <p:spPr bwMode="auto">
          <a:xfrm>
            <a:off x="-899488" y="2504784"/>
            <a:ext cx="11523791" cy="54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5" name="Rectangle 1">
            <a:extLst>
              <a:ext uri="{FF2B5EF4-FFF2-40B4-BE49-F238E27FC236}">
                <a16:creationId xmlns:a16="http://schemas.microsoft.com/office/drawing/2014/main" id="{2F6B168F-DD29-0E41-079D-CB7E03BEC08A}"/>
              </a:ext>
            </a:extLst>
          </p:cNvPr>
          <p:cNvSpPr>
            <a:spLocks noChangeArrowheads="1"/>
          </p:cNvSpPr>
          <p:nvPr/>
        </p:nvSpPr>
        <p:spPr bwMode="auto">
          <a:xfrm>
            <a:off x="-2267017" y="2802170"/>
            <a:ext cx="12539515" cy="644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Rectangle 1">
            <a:extLst>
              <a:ext uri="{FF2B5EF4-FFF2-40B4-BE49-F238E27FC236}">
                <a16:creationId xmlns:a16="http://schemas.microsoft.com/office/drawing/2014/main" id="{2CDBCFAF-956E-FE16-021C-669391E8BDF6}"/>
              </a:ext>
            </a:extLst>
          </p:cNvPr>
          <p:cNvSpPr>
            <a:spLocks noChangeArrowheads="1"/>
          </p:cNvSpPr>
          <p:nvPr/>
        </p:nvSpPr>
        <p:spPr bwMode="auto">
          <a:xfrm>
            <a:off x="-1928028" y="2817748"/>
            <a:ext cx="12165137" cy="6472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1">
            <a:extLst>
              <a:ext uri="{FF2B5EF4-FFF2-40B4-BE49-F238E27FC236}">
                <a16:creationId xmlns:a16="http://schemas.microsoft.com/office/drawing/2014/main" id="{95ADEE29-C2C6-1AED-1231-3141BE6E4A14}"/>
              </a:ext>
            </a:extLst>
          </p:cNvPr>
          <p:cNvSpPr>
            <a:spLocks noChangeArrowheads="1"/>
          </p:cNvSpPr>
          <p:nvPr/>
        </p:nvSpPr>
        <p:spPr bwMode="auto">
          <a:xfrm>
            <a:off x="-2116397" y="2883602"/>
            <a:ext cx="12650040" cy="620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 name="Table 3">
            <a:extLst>
              <a:ext uri="{FF2B5EF4-FFF2-40B4-BE49-F238E27FC236}">
                <a16:creationId xmlns:a16="http://schemas.microsoft.com/office/drawing/2014/main" id="{6DECBC88-F306-8F1B-8441-E02884C1D2CE}"/>
              </a:ext>
            </a:extLst>
          </p:cNvPr>
          <p:cNvGraphicFramePr>
            <a:graphicFrameLocks noGrp="1"/>
          </p:cNvGraphicFramePr>
          <p:nvPr>
            <p:extLst>
              <p:ext uri="{D42A27DB-BD31-4B8C-83A1-F6EECF244321}">
                <p14:modId xmlns:p14="http://schemas.microsoft.com/office/powerpoint/2010/main" val="1180706979"/>
              </p:ext>
            </p:extLst>
          </p:nvPr>
        </p:nvGraphicFramePr>
        <p:xfrm>
          <a:off x="655983" y="2037522"/>
          <a:ext cx="5837511" cy="2848644"/>
        </p:xfrm>
        <a:graphic>
          <a:graphicData uri="http://schemas.openxmlformats.org/drawingml/2006/table">
            <a:tbl>
              <a:tblPr firstRow="1" firstCol="1" bandRow="1">
                <a:tableStyleId>{3B4B98B0-60AC-42C2-AFA5-B58CD77FA1E5}</a:tableStyleId>
              </a:tblPr>
              <a:tblGrid>
                <a:gridCol w="1466832">
                  <a:extLst>
                    <a:ext uri="{9D8B030D-6E8A-4147-A177-3AD203B41FA5}">
                      <a16:colId xmlns:a16="http://schemas.microsoft.com/office/drawing/2014/main" val="1265888625"/>
                    </a:ext>
                  </a:extLst>
                </a:gridCol>
                <a:gridCol w="298811">
                  <a:extLst>
                    <a:ext uri="{9D8B030D-6E8A-4147-A177-3AD203B41FA5}">
                      <a16:colId xmlns:a16="http://schemas.microsoft.com/office/drawing/2014/main" val="805851292"/>
                    </a:ext>
                  </a:extLst>
                </a:gridCol>
                <a:gridCol w="1748142">
                  <a:extLst>
                    <a:ext uri="{9D8B030D-6E8A-4147-A177-3AD203B41FA5}">
                      <a16:colId xmlns:a16="http://schemas.microsoft.com/office/drawing/2014/main" val="137056518"/>
                    </a:ext>
                  </a:extLst>
                </a:gridCol>
                <a:gridCol w="298811">
                  <a:extLst>
                    <a:ext uri="{9D8B030D-6E8A-4147-A177-3AD203B41FA5}">
                      <a16:colId xmlns:a16="http://schemas.microsoft.com/office/drawing/2014/main" val="2017258185"/>
                    </a:ext>
                  </a:extLst>
                </a:gridCol>
                <a:gridCol w="2024915">
                  <a:extLst>
                    <a:ext uri="{9D8B030D-6E8A-4147-A177-3AD203B41FA5}">
                      <a16:colId xmlns:a16="http://schemas.microsoft.com/office/drawing/2014/main" val="652258958"/>
                    </a:ext>
                  </a:extLst>
                </a:gridCol>
              </a:tblGrid>
              <a:tr h="269839">
                <a:tc gridSpan="5">
                  <a:txBody>
                    <a:bodyPr/>
                    <a:lstStyle/>
                    <a:p>
                      <a:r>
                        <a:rPr lang="en-US" sz="1100">
                          <a:effectLst/>
                        </a:rPr>
                        <a:t>Classified Resuts ,  December 18</a:t>
                      </a:r>
                      <a:r>
                        <a:rPr lang="en-US" sz="1100" baseline="30000">
                          <a:effectLst/>
                        </a:rPr>
                        <a:t>th</a:t>
                      </a:r>
                      <a:r>
                        <a:rPr lang="en-US" sz="1100">
                          <a:effectLst/>
                        </a:rPr>
                        <a:t>  1999</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908948"/>
                  </a:ext>
                </a:extLst>
              </a:tr>
              <a:tr h="355697">
                <a:tc>
                  <a:txBody>
                    <a:bodyPr/>
                    <a:lstStyle/>
                    <a:p>
                      <a:pPr algn="ctr"/>
                      <a:r>
                        <a:rPr lang="en-US" sz="1100">
                          <a:effectLst/>
                        </a:rPr>
                        <a:t>2</a:t>
                      </a:r>
                      <a:r>
                        <a:rPr lang="en-US" sz="1100" baseline="30000">
                          <a:effectLst/>
                        </a:rPr>
                        <a:t>nd</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Old Hamptonians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Karamath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39975430"/>
                  </a:ext>
                </a:extLst>
              </a:tr>
              <a:tr h="539679">
                <a:tc>
                  <a:txBody>
                    <a:bodyPr/>
                    <a:lstStyle/>
                    <a:p>
                      <a:pPr algn="ctr"/>
                      <a:r>
                        <a:rPr lang="en-US" sz="1100">
                          <a:effectLst/>
                        </a:rPr>
                        <a:t>Old Tenisonians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4</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8</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Daniels  4, Kirkham 2, Willis, Pilgrim.M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4914872"/>
                  </a:ext>
                </a:extLst>
              </a:tr>
              <a:tr h="539679">
                <a:tc>
                  <a:txBody>
                    <a:bodyPr/>
                    <a:lstStyle/>
                    <a:p>
                      <a:pPr algn="ctr"/>
                      <a:r>
                        <a:rPr lang="en-US" sz="1100">
                          <a:effectLst/>
                        </a:rPr>
                        <a:t>5</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East Barnet Old Grammarians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3</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Gower, Chillman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13212402"/>
                  </a:ext>
                </a:extLst>
              </a:tr>
              <a:tr h="381250">
                <a:tc>
                  <a:txBody>
                    <a:bodyPr/>
                    <a:lstStyle/>
                    <a:p>
                      <a:pPr algn="ctr"/>
                      <a:r>
                        <a:rPr lang="en-US" sz="1100">
                          <a:effectLst/>
                        </a:rPr>
                        <a:t>7</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6</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Old Edmontonians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Evans 3, du Casse 2. OG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18400569"/>
                  </a:ext>
                </a:extLst>
              </a:tr>
              <a:tr h="381250">
                <a:tc>
                  <a:txBody>
                    <a:bodyPr/>
                    <a:lstStyle/>
                    <a:p>
                      <a:pPr algn="ctr"/>
                      <a:r>
                        <a:rPr lang="en-US" sz="1100">
                          <a:effectLst/>
                        </a:rPr>
                        <a:t>8</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3</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Gullible’s Travellers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Shale 2, Cocks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70290112"/>
                  </a:ext>
                </a:extLst>
              </a:tr>
              <a:tr h="381250">
                <a:tc>
                  <a:txBody>
                    <a:bodyPr/>
                    <a:lstStyle/>
                    <a:p>
                      <a:pPr algn="ctr"/>
                      <a:r>
                        <a:rPr lang="en-US" sz="1100">
                          <a:effectLst/>
                        </a:rPr>
                        <a:t>Palace</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Fulham</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dirty="0">
                          <a:effectLst/>
                        </a:rPr>
                        <a:t> </a:t>
                      </a: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92469912"/>
                  </a:ext>
                </a:extLst>
              </a:tr>
            </a:tbl>
          </a:graphicData>
        </a:graphic>
      </p:graphicFrame>
    </p:spTree>
    <p:extLst>
      <p:ext uri="{BB962C8B-B14F-4D97-AF65-F5344CB8AC3E}">
        <p14:creationId xmlns:p14="http://schemas.microsoft.com/office/powerpoint/2010/main" val="1549860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EBC1A8D-E693-4704-8E11-5AAB4B40BAEF}"/>
              </a:ext>
            </a:extLst>
          </p:cNvPr>
          <p:cNvSpPr>
            <a:spLocks noGrp="1"/>
          </p:cNvSpPr>
          <p:nvPr>
            <p:ph type="ctrTitle"/>
          </p:nvPr>
        </p:nvSpPr>
        <p:spPr/>
        <p:txBody>
          <a:bodyPr rtlCol="0">
            <a:normAutofit fontScale="90000"/>
          </a:bodyPr>
          <a:lstStyle/>
          <a:p>
            <a:pPr rtl="0"/>
            <a:r>
              <a:rPr lang="en-US" dirty="0"/>
              <a:t>ALL OUR YESTERDAYS - 50 YEARS AGO</a:t>
            </a:r>
          </a:p>
        </p:txBody>
      </p:sp>
      <p:sp>
        <p:nvSpPr>
          <p:cNvPr id="5" name="Subtitle 4">
            <a:extLst>
              <a:ext uri="{FF2B5EF4-FFF2-40B4-BE49-F238E27FC236}">
                <a16:creationId xmlns:a16="http://schemas.microsoft.com/office/drawing/2014/main" id="{18F92ECC-81D7-46DF-AF27-3388655CE442}"/>
              </a:ext>
            </a:extLst>
          </p:cNvPr>
          <p:cNvSpPr>
            <a:spLocks noGrp="1"/>
          </p:cNvSpPr>
          <p:nvPr>
            <p:ph type="subTitle" idx="1"/>
          </p:nvPr>
        </p:nvSpPr>
        <p:spPr/>
        <p:txBody>
          <a:bodyPr rtlCol="0"/>
          <a:lstStyle/>
          <a:p>
            <a:r>
              <a:rPr lang="en-GB" sz="1800" dirty="0"/>
              <a:t>Classified Results </a:t>
            </a:r>
          </a:p>
        </p:txBody>
      </p:sp>
      <p:sp>
        <p:nvSpPr>
          <p:cNvPr id="12" name="Slide Number Placeholder 11">
            <a:extLst>
              <a:ext uri="{FF2B5EF4-FFF2-40B4-BE49-F238E27FC236}">
                <a16:creationId xmlns:a16="http://schemas.microsoft.com/office/drawing/2014/main" id="{B5E4C005-CB50-4CBB-83F0-3393A7AC6211}"/>
              </a:ext>
            </a:extLst>
          </p:cNvPr>
          <p:cNvSpPr>
            <a:spLocks noGrp="1"/>
          </p:cNvSpPr>
          <p:nvPr>
            <p:ph type="sldNum" sz="quarter" idx="12"/>
          </p:nvPr>
        </p:nvSpPr>
        <p:spPr/>
        <p:txBody>
          <a:bodyPr rtlCol="0"/>
          <a:lstStyle/>
          <a:p>
            <a:pPr rtl="0"/>
            <a:fld id="{D495E168-DA5E-4888-8D8A-92B118324C14}" type="slidenum">
              <a:rPr lang="en-GB" smtClean="0"/>
              <a:pPr rtl="0"/>
              <a:t>16</a:t>
            </a:fld>
            <a:endParaRPr lang="en-GB"/>
          </a:p>
        </p:txBody>
      </p:sp>
      <p:pic>
        <p:nvPicPr>
          <p:cNvPr id="3" name="Picture 2"/>
          <p:cNvPicPr>
            <a:picLocks noChangeAspect="1"/>
          </p:cNvPicPr>
          <p:nvPr/>
        </p:nvPicPr>
        <p:blipFill>
          <a:blip r:embed="rId3"/>
          <a:stretch>
            <a:fillRect/>
          </a:stretch>
        </p:blipFill>
        <p:spPr>
          <a:xfrm>
            <a:off x="6311900" y="1797792"/>
            <a:ext cx="5144511" cy="4105410"/>
          </a:xfrm>
          <a:prstGeom prst="rect">
            <a:avLst/>
          </a:prstGeom>
        </p:spPr>
      </p:pic>
      <p:sp>
        <p:nvSpPr>
          <p:cNvPr id="18" name="Rectangle 4">
            <a:extLst>
              <a:ext uri="{FF2B5EF4-FFF2-40B4-BE49-F238E27FC236}">
                <a16:creationId xmlns:a16="http://schemas.microsoft.com/office/drawing/2014/main" id="{7A86DA03-D7B0-7EB1-22FE-189FC4D38754}"/>
              </a:ext>
            </a:extLst>
          </p:cNvPr>
          <p:cNvSpPr>
            <a:spLocks noChangeArrowheads="1"/>
          </p:cNvSpPr>
          <p:nvPr/>
        </p:nvSpPr>
        <p:spPr bwMode="auto">
          <a:xfrm>
            <a:off x="-2312647" y="3033763"/>
            <a:ext cx="9914326" cy="5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1">
            <a:extLst>
              <a:ext uri="{FF2B5EF4-FFF2-40B4-BE49-F238E27FC236}">
                <a16:creationId xmlns:a16="http://schemas.microsoft.com/office/drawing/2014/main" id="{92432F34-CF56-A8A1-75C2-2B30166D7FB3}"/>
              </a:ext>
            </a:extLst>
          </p:cNvPr>
          <p:cNvSpPr>
            <a:spLocks noChangeArrowheads="1"/>
          </p:cNvSpPr>
          <p:nvPr/>
        </p:nvSpPr>
        <p:spPr bwMode="auto">
          <a:xfrm>
            <a:off x="-2490075" y="2882266"/>
            <a:ext cx="11243548" cy="608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8" name="Rectangle 1">
            <a:extLst>
              <a:ext uri="{FF2B5EF4-FFF2-40B4-BE49-F238E27FC236}">
                <a16:creationId xmlns:a16="http://schemas.microsoft.com/office/drawing/2014/main" id="{3A50B1DC-0649-EAAE-D3DC-BB7EFA9BE9F0}"/>
              </a:ext>
            </a:extLst>
          </p:cNvPr>
          <p:cNvSpPr>
            <a:spLocks noChangeArrowheads="1"/>
          </p:cNvSpPr>
          <p:nvPr/>
        </p:nvSpPr>
        <p:spPr bwMode="auto">
          <a:xfrm>
            <a:off x="-2641864" y="3036833"/>
            <a:ext cx="11243554" cy="1003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9" name="Rectangle 1">
            <a:extLst>
              <a:ext uri="{FF2B5EF4-FFF2-40B4-BE49-F238E27FC236}">
                <a16:creationId xmlns:a16="http://schemas.microsoft.com/office/drawing/2014/main" id="{C0263DE6-AA67-FB87-0DB3-A208A4D445EA}"/>
              </a:ext>
            </a:extLst>
          </p:cNvPr>
          <p:cNvSpPr>
            <a:spLocks noChangeArrowheads="1"/>
          </p:cNvSpPr>
          <p:nvPr/>
        </p:nvSpPr>
        <p:spPr bwMode="auto">
          <a:xfrm>
            <a:off x="-2312645" y="2756144"/>
            <a:ext cx="11243551" cy="1399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0" name="Rectangle 1">
            <a:extLst>
              <a:ext uri="{FF2B5EF4-FFF2-40B4-BE49-F238E27FC236}">
                <a16:creationId xmlns:a16="http://schemas.microsoft.com/office/drawing/2014/main" id="{08A7D5AA-DC1E-988C-6CC3-EABC55B0FEA1}"/>
              </a:ext>
            </a:extLst>
          </p:cNvPr>
          <p:cNvSpPr>
            <a:spLocks noChangeArrowheads="1"/>
          </p:cNvSpPr>
          <p:nvPr/>
        </p:nvSpPr>
        <p:spPr bwMode="auto">
          <a:xfrm>
            <a:off x="-2312649" y="2882329"/>
            <a:ext cx="10580756" cy="520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1" name="Rectangle 1">
            <a:extLst>
              <a:ext uri="{FF2B5EF4-FFF2-40B4-BE49-F238E27FC236}">
                <a16:creationId xmlns:a16="http://schemas.microsoft.com/office/drawing/2014/main" id="{C3D5A580-B6BE-06E4-A948-EAA06AF537A6}"/>
              </a:ext>
            </a:extLst>
          </p:cNvPr>
          <p:cNvSpPr>
            <a:spLocks noChangeArrowheads="1"/>
          </p:cNvSpPr>
          <p:nvPr/>
        </p:nvSpPr>
        <p:spPr bwMode="auto">
          <a:xfrm>
            <a:off x="-2312648" y="3152775"/>
            <a:ext cx="1145820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4" name="Table 13">
            <a:extLst>
              <a:ext uri="{FF2B5EF4-FFF2-40B4-BE49-F238E27FC236}">
                <a16:creationId xmlns:a16="http://schemas.microsoft.com/office/drawing/2014/main" id="{2852BFC2-E652-4A81-BA8F-7688CA1C7836}"/>
              </a:ext>
            </a:extLst>
          </p:cNvPr>
          <p:cNvGraphicFramePr>
            <a:graphicFrameLocks noGrp="1"/>
          </p:cNvGraphicFramePr>
          <p:nvPr>
            <p:extLst>
              <p:ext uri="{D42A27DB-BD31-4B8C-83A1-F6EECF244321}">
                <p14:modId xmlns:p14="http://schemas.microsoft.com/office/powerpoint/2010/main" val="1315989792"/>
              </p:ext>
            </p:extLst>
          </p:nvPr>
        </p:nvGraphicFramePr>
        <p:xfrm>
          <a:off x="795772" y="2756144"/>
          <a:ext cx="5182544" cy="2909160"/>
        </p:xfrm>
        <a:graphic>
          <a:graphicData uri="http://schemas.openxmlformats.org/drawingml/2006/table">
            <a:tbl>
              <a:tblPr firstRow="1" firstCol="1" bandRow="1">
                <a:tableStyleId>{3B4B98B0-60AC-42C2-AFA5-B58CD77FA1E5}</a:tableStyleId>
              </a:tblPr>
              <a:tblGrid>
                <a:gridCol w="1261422">
                  <a:extLst>
                    <a:ext uri="{9D8B030D-6E8A-4147-A177-3AD203B41FA5}">
                      <a16:colId xmlns:a16="http://schemas.microsoft.com/office/drawing/2014/main" val="3286371308"/>
                    </a:ext>
                  </a:extLst>
                </a:gridCol>
                <a:gridCol w="295332">
                  <a:extLst>
                    <a:ext uri="{9D8B030D-6E8A-4147-A177-3AD203B41FA5}">
                      <a16:colId xmlns:a16="http://schemas.microsoft.com/office/drawing/2014/main" val="1290269699"/>
                    </a:ext>
                  </a:extLst>
                </a:gridCol>
                <a:gridCol w="1540373">
                  <a:extLst>
                    <a:ext uri="{9D8B030D-6E8A-4147-A177-3AD203B41FA5}">
                      <a16:colId xmlns:a16="http://schemas.microsoft.com/office/drawing/2014/main" val="1062664755"/>
                    </a:ext>
                  </a:extLst>
                </a:gridCol>
                <a:gridCol w="295332">
                  <a:extLst>
                    <a:ext uri="{9D8B030D-6E8A-4147-A177-3AD203B41FA5}">
                      <a16:colId xmlns:a16="http://schemas.microsoft.com/office/drawing/2014/main" val="2598251950"/>
                    </a:ext>
                  </a:extLst>
                </a:gridCol>
                <a:gridCol w="1790085">
                  <a:extLst>
                    <a:ext uri="{9D8B030D-6E8A-4147-A177-3AD203B41FA5}">
                      <a16:colId xmlns:a16="http://schemas.microsoft.com/office/drawing/2014/main" val="3508054274"/>
                    </a:ext>
                  </a:extLst>
                </a:gridCol>
              </a:tblGrid>
              <a:tr h="277063">
                <a:tc gridSpan="5">
                  <a:txBody>
                    <a:bodyPr/>
                    <a:lstStyle/>
                    <a:p>
                      <a:r>
                        <a:rPr lang="en-US" sz="1100">
                          <a:effectLst/>
                        </a:rPr>
                        <a:t>Classified Results,  December 28</a:t>
                      </a:r>
                      <a:r>
                        <a:rPr lang="en-US" sz="1100" baseline="30000">
                          <a:effectLst/>
                        </a:rPr>
                        <a:t>th</a:t>
                      </a:r>
                      <a:r>
                        <a:rPr lang="en-US" sz="1100">
                          <a:effectLst/>
                        </a:rPr>
                        <a:t>    1974</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5326780"/>
                  </a:ext>
                </a:extLst>
              </a:tr>
              <a:tr h="1108251">
                <a:tc>
                  <a:txBody>
                    <a:bodyPr/>
                    <a:lstStyle/>
                    <a:p>
                      <a:pPr algn="ctr"/>
                      <a:r>
                        <a:rPr lang="en-US" sz="1100">
                          <a:effectLst/>
                        </a:rPr>
                        <a:t>General Accident  Fire Life Assurance Company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3</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r>
                        <a:rPr lang="en-US" sz="1100" baseline="30000">
                          <a:effectLst/>
                        </a:rPr>
                        <a:t>nd</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4</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dirty="0" err="1">
                          <a:effectLst/>
                        </a:rPr>
                        <a:t>Simner</a:t>
                      </a:r>
                      <a:r>
                        <a:rPr lang="en-US" sz="1100" dirty="0">
                          <a:effectLst/>
                        </a:rPr>
                        <a:t> 2, Montgomery, Maunder </a:t>
                      </a:r>
                      <a:endParaRPr lang="en-GB" sz="1000" dirty="0">
                        <a:effectLst/>
                      </a:endParaRPr>
                    </a:p>
                    <a:p>
                      <a:r>
                        <a:rPr lang="en-US" sz="1100" dirty="0">
                          <a:effectLst/>
                        </a:rPr>
                        <a:t> </a:t>
                      </a: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34404033"/>
                  </a:ext>
                </a:extLst>
              </a:tr>
              <a:tr h="554126">
                <a:tc>
                  <a:txBody>
                    <a:bodyPr/>
                    <a:lstStyle/>
                    <a:p>
                      <a:pPr algn="ctr"/>
                      <a:r>
                        <a:rPr lang="en-US" sz="1100">
                          <a:effectLst/>
                        </a:rPr>
                        <a:t>3</a:t>
                      </a:r>
                      <a:r>
                        <a:rPr lang="en-US" sz="1100" baseline="30000">
                          <a:effectLst/>
                        </a:rPr>
                        <a:t>rd</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4</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Southgate County</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Kendrick.M, Vince, Powell, Poynter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48464768"/>
                  </a:ext>
                </a:extLst>
              </a:tr>
              <a:tr h="692657">
                <a:tc>
                  <a:txBody>
                    <a:bodyPr/>
                    <a:lstStyle/>
                    <a:p>
                      <a:pPr algn="ctr"/>
                      <a:r>
                        <a:rPr lang="en-US" sz="1100">
                          <a:effectLst/>
                        </a:rPr>
                        <a:t>Old Finchlians</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0</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5</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9</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a:effectLst/>
                        </a:rPr>
                        <a:t>Cave 3, Cowell.J 2, Portman,  Miles, Balm, OG </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23154181"/>
                  </a:ext>
                </a:extLst>
              </a:tr>
              <a:tr h="277063">
                <a:tc>
                  <a:txBody>
                    <a:bodyPr/>
                    <a:lstStyle/>
                    <a:p>
                      <a:pPr algn="ctr"/>
                      <a:r>
                        <a:rPr lang="en-US" sz="1100">
                          <a:effectLst/>
                        </a:rPr>
                        <a:t>6</a:t>
                      </a:r>
                      <a:r>
                        <a:rPr lang="en-US" sz="1100" baseline="30000">
                          <a:effectLst/>
                        </a:rPr>
                        <a:t>th</a:t>
                      </a:r>
                      <a:r>
                        <a:rPr lang="en-US" sz="1100">
                          <a:effectLst/>
                        </a:rPr>
                        <a:t> Xl</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1</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Fulham Compton</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100">
                          <a:effectLst/>
                        </a:rPr>
                        <a:t>2</a:t>
                      </a:r>
                      <a:endParaRPr lang="en-GB"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en-US" sz="1100" dirty="0">
                          <a:effectLst/>
                        </a:rPr>
                        <a:t>Wellman </a:t>
                      </a:r>
                      <a:endParaRPr lang="en-GB"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9030750"/>
                  </a:ext>
                </a:extLst>
              </a:tr>
            </a:tbl>
          </a:graphicData>
        </a:graphic>
      </p:graphicFrame>
    </p:spTree>
    <p:extLst>
      <p:ext uri="{BB962C8B-B14F-4D97-AF65-F5344CB8AC3E}">
        <p14:creationId xmlns:p14="http://schemas.microsoft.com/office/powerpoint/2010/main" val="2720412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750194" y="5821793"/>
            <a:ext cx="749276" cy="625625"/>
          </a:xfrm>
        </p:spPr>
        <p:txBody>
          <a:bodyPr/>
          <a:lstStyle/>
          <a:p>
            <a:pPr rtl="0"/>
            <a:fld id="{D495E168-DA5E-4888-8D8A-92B118324C14}" type="slidenum">
              <a:rPr lang="en-GB" sz="1300" noProof="0" smtClean="0"/>
              <a:t>17</a:t>
            </a:fld>
            <a:endParaRPr lang="en-GB" sz="1300" noProof="0"/>
          </a:p>
        </p:txBody>
      </p:sp>
      <p:sp>
        <p:nvSpPr>
          <p:cNvPr id="3" name="TextBox 2">
            <a:extLst>
              <a:ext uri="{FF2B5EF4-FFF2-40B4-BE49-F238E27FC236}">
                <a16:creationId xmlns:a16="http://schemas.microsoft.com/office/drawing/2014/main" id="{54F3936A-125B-4F26-BF3C-6B180BE932AE}"/>
              </a:ext>
            </a:extLst>
          </p:cNvPr>
          <p:cNvSpPr txBox="1"/>
          <p:nvPr/>
        </p:nvSpPr>
        <p:spPr>
          <a:xfrm>
            <a:off x="692529" y="129208"/>
            <a:ext cx="10518809" cy="6340197"/>
          </a:xfrm>
          <a:prstGeom prst="rect">
            <a:avLst/>
          </a:prstGeom>
          <a:noFill/>
        </p:spPr>
        <p:txBody>
          <a:bodyPr wrap="square">
            <a:spAutoFit/>
          </a:bodyPr>
          <a:lstStyle/>
          <a:p>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WIND  AND RAIN  INFLUENCES  SEVEN GOAL THRIILER     </a:t>
            </a:r>
            <a:r>
              <a:rPr lang="en-GB" sz="14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Gaflac</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1</a:t>
            </a:r>
            <a:r>
              <a:rPr lang="en-GB" sz="14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3     2</a:t>
            </a:r>
            <a:r>
              <a:rPr lang="en-GB" sz="14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nd</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4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u="none" strike="noStrike"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An extremely windy day saw the 2</a:t>
            </a:r>
            <a:r>
              <a:rPr lang="en-GB" sz="14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nd</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full of Christmas food and spirit – and beer – venture on to a rain sodden pitch against General Accident Fire Life Assurance Company  1</a:t>
            </a:r>
            <a:r>
              <a:rPr lang="en-GB" sz="14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st</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(GAFLAC), who play in the 2</a:t>
            </a:r>
            <a:r>
              <a:rPr lang="en-GB" sz="14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nd</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Division of the Insurance League. Christmas hangovers and cobwebs were soon blown away during the kick-about before the game, but it was obvious that conditions were not going to allow good football to be played.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The wind was behind us in the first half, and we were using high and long through balls to trouble our opponent’s defence, but we could not capitalise on this as the powerful wind and speed of the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bal</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skimming off the pitch increased its momentum and saw it going beyond the goal-line for numerous goal-kicks, although Colin Hand, realising the strength of the wind, did hit a tremendous 45 yard shot that the opposing goal-keeper just scrambled over the bar for a corner.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Eventually our pressure told and another long clearance from Martin Taylor cleared the heads of Tony Maunder and GAFLAC’S centre-half for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LES SIMNER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to streak in from the wing and collect the ball on the edge of the area, move a few paces and place a well-taken shot into the bottom corner of the net. Half-time came with no further goals, but some near misses from Martin Taylor, who seemed determined to emulate Pat Jennings by scoring from a goal-keeper’s clearance.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The second half saw the roles of the teams reversed, and quicker adaptation by GAFLAC saw them making their intentions clear from the start, with good defensive clearances and first time powerful shooting, causing Martin Taylor to make some very good saves.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In one of our breakaways a good through ball from Ray Jenkins enabled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LEIGH MONTGOMERY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to score a similar goal to our first to put is two up. Our lead was soon cut, however, by a very good move and shot from our hosts, only for us to add a third two minutes later when Tony Maunder put ‘Monty’ away down the left and his cross was put home by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LES SIMNER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after three bites of the cherry whilst sliding and wriggling on his rear like an eel.</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But GAFLAC hit back straight away by scoring from yet another long clearance, only to have their morale sapped again by our fourth goal, scored by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TONY MAUNDER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and, then, five minutes before time, GAFLAC  finished the scoring with a very hard shot from just outside the penalty area.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 fair result, with the 2nds beating not only the opposition but the weather and conditions as well; an excellent game from Leigh Montgomery, good games from Les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Simner</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and Martin Taylor, with Ray Jenkins and George Carrington adding the pieces to their games that have been missing for a few weeks. 									Alan Carpenter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3951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750194" y="5821793"/>
            <a:ext cx="749276" cy="625625"/>
          </a:xfrm>
        </p:spPr>
        <p:txBody>
          <a:bodyPr/>
          <a:lstStyle/>
          <a:p>
            <a:pPr rtl="0"/>
            <a:fld id="{D495E168-DA5E-4888-8D8A-92B118324C14}" type="slidenum">
              <a:rPr lang="en-GB" sz="1300" noProof="0" smtClean="0"/>
              <a:t>18</a:t>
            </a:fld>
            <a:endParaRPr lang="en-GB" sz="1300" noProof="0"/>
          </a:p>
        </p:txBody>
      </p:sp>
      <p:sp>
        <p:nvSpPr>
          <p:cNvPr id="4" name="TextBox 3">
            <a:extLst>
              <a:ext uri="{FF2B5EF4-FFF2-40B4-BE49-F238E27FC236}">
                <a16:creationId xmlns:a16="http://schemas.microsoft.com/office/drawing/2014/main" id="{EB49BC29-86A2-467D-AE76-40BCD04BC9FC}"/>
              </a:ext>
            </a:extLst>
          </p:cNvPr>
          <p:cNvSpPr txBox="1"/>
          <p:nvPr/>
        </p:nvSpPr>
        <p:spPr>
          <a:xfrm>
            <a:off x="692530" y="397564"/>
            <a:ext cx="10057664" cy="6124754"/>
          </a:xfrm>
          <a:prstGeom prst="rect">
            <a:avLst/>
          </a:prstGeom>
          <a:noFill/>
        </p:spPr>
        <p:txBody>
          <a:bodyPr wrap="square">
            <a:spAutoFit/>
          </a:bodyPr>
          <a:lstStyle/>
          <a:p>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THINGS ARE LOOKING GOOD FOR THE  6</a:t>
            </a:r>
            <a:r>
              <a:rPr lang="en-GB" sz="14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th</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Old  </a:t>
            </a:r>
            <a:r>
              <a:rPr lang="en-GB" sz="14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Grammarains</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6</a:t>
            </a:r>
            <a:r>
              <a:rPr lang="en-GB" sz="14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th</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1  5</a:t>
            </a:r>
            <a:r>
              <a:rPr lang="en-GB" sz="1400" u="sng"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th</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u="sng"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9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 very convincing win by the 5</a:t>
            </a:r>
            <a:r>
              <a:rPr lang="en-GB" sz="14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th</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against a Grammarian 6</a:t>
            </a:r>
            <a:r>
              <a:rPr lang="en-GB" sz="1400" baseline="300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th</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Xl</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who have yet to gain a point this season. We started well and were a goal up within the first five minutes thanks to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JOHN COWELL.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A second goal came shortly afterwards from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KEITH MILES,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who was rewarded for his aggressive play, and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MICKEY CAVE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made it 3-0, but that was the end of the scoring in the first half.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The second half brought six goals from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Mesers</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CAVE(2), BALM, COWELL, PORTMAN  </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and an own goal, forced by good pressure from the attack. Outstanding performances came from Jim Marsh, Alan Tyson – who now plays at right-back – and Mickey Cave,  and a good win for the probable/hopeful winners of the league. 								John Cowell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Marsh Tyson Hands Houghton Portman Miles Jones Balm Cave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Cowell.J</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Gibbons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Here is the News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u="none" strike="noStrike"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The Football Club’s New Year’s Honours list was published this week and, as usual, it makes very interesting reading. Amongst the awards were: a new pair of gloves for Rod Hall, the League secretary’s ‘phone number for Terry Adams, a new hair-style for Geoff Robinson and a box for Chris Cowell to stand on.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Nick Carter becomes a peer and Les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Simner</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is also elevated, but is still shorter than anyone else. Martin Taylor gets the Des O’Connor song-book, with a foreword by Eric Morecambe, Alan Carpenter a new hammer and George Carrington a new coat.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Bob Harper gets an alarm clock, Ian Forbes a hair rinse and ‘Mac’ a new lease of life, although he is trying to sell it to Les Wilks or John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Brittain</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u="none" strike="noStrike"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u="sng"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Leading scorers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u="none" strike="noStrike"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12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Cowell.J</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11 -  Cave   10 – Montgomery,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Simner</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9  -  (Jim) Matthews  8 -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Davis.A</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r>
              <a:rPr lang="en-GB" sz="1400" dirty="0" err="1">
                <a:solidFill>
                  <a:srgbClr val="1D2228"/>
                </a:solidFill>
                <a:effectLst/>
                <a:latin typeface="Arial" panose="020B0604020202020204" pitchFamily="34" charset="0"/>
                <a:ea typeface="Times New Roman" panose="02020603050405020304" pitchFamily="18" charset="0"/>
                <a:cs typeface="Arial" panose="020B0604020202020204" pitchFamily="34" charset="0"/>
              </a:rPr>
              <a:t>Reaseley</a:t>
            </a:r>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a:p>
            <a:r>
              <a:rPr lang="en-GB" sz="1400" b="1" dirty="0">
                <a:solidFill>
                  <a:srgbClr val="1D2228"/>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6569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descr="Colourful cliff city near ocean shore">
            <a:extLst>
              <a:ext uri="{FF2B5EF4-FFF2-40B4-BE49-F238E27FC236}">
                <a16:creationId xmlns:a16="http://schemas.microsoft.com/office/drawing/2014/main" id="{74ED1216-A221-4C9B-B39B-71A3E4D9E409}"/>
              </a:ext>
            </a:extLst>
          </p:cNvPr>
          <p:cNvPicPr>
            <a:picLocks noGrp="1" noChangeAspect="1"/>
          </p:cNvPicPr>
          <p:nvPr>
            <p:ph type="pic" sz="quarter" idx="17"/>
          </p:nvPr>
        </p:nvPicPr>
        <p:blipFill rotWithShape="1">
          <a:blip r:embed="rId3"/>
          <a:srcRect t="13230" b="13230"/>
          <a:stretch/>
        </p:blipFill>
        <p:spPr/>
      </p:pic>
      <p:sp>
        <p:nvSpPr>
          <p:cNvPr id="2" name="Title 1">
            <a:extLst>
              <a:ext uri="{FF2B5EF4-FFF2-40B4-BE49-F238E27FC236}">
                <a16:creationId xmlns:a16="http://schemas.microsoft.com/office/drawing/2014/main" id="{7DDD1C66-8B88-4FDA-AFA7-4549E31005F8}"/>
              </a:ext>
            </a:extLst>
          </p:cNvPr>
          <p:cNvSpPr>
            <a:spLocks noGrp="1"/>
          </p:cNvSpPr>
          <p:nvPr>
            <p:ph type="title"/>
          </p:nvPr>
        </p:nvSpPr>
        <p:spPr/>
        <p:txBody>
          <a:bodyPr rtlCol="0"/>
          <a:lstStyle/>
          <a:p>
            <a:pPr rtl="0"/>
            <a:r>
              <a:rPr lang="en-GB"/>
              <a:t>BIG IMAGE</a:t>
            </a:r>
          </a:p>
        </p:txBody>
      </p:sp>
      <p:sp>
        <p:nvSpPr>
          <p:cNvPr id="5" name="Text Placeholder 4">
            <a:extLst>
              <a:ext uri="{FF2B5EF4-FFF2-40B4-BE49-F238E27FC236}">
                <a16:creationId xmlns:a16="http://schemas.microsoft.com/office/drawing/2014/main" id="{53BA5B48-F9FF-45FC-A3F7-5CEF9A012980}"/>
              </a:ext>
            </a:extLst>
          </p:cNvPr>
          <p:cNvSpPr>
            <a:spLocks noGrp="1"/>
          </p:cNvSpPr>
          <p:nvPr>
            <p:ph type="body" sz="quarter" idx="16"/>
          </p:nvPr>
        </p:nvSpPr>
        <p:spPr/>
        <p:txBody>
          <a:bodyPr rtlCol="0"/>
          <a:lstStyle/>
          <a:p>
            <a:pPr rtl="0"/>
            <a:r>
              <a:rPr lang="en-GB" dirty="0"/>
              <a:t>Old </a:t>
            </a:r>
            <a:r>
              <a:rPr lang="en-GB" dirty="0" err="1"/>
              <a:t>Wilsonians</a:t>
            </a:r>
            <a:r>
              <a:rPr lang="en-GB" dirty="0"/>
              <a:t> Club Shop</a:t>
            </a:r>
          </a:p>
        </p:txBody>
      </p:sp>
      <p:sp>
        <p:nvSpPr>
          <p:cNvPr id="3" name="Footer Placeholder 2">
            <a:extLst>
              <a:ext uri="{FF2B5EF4-FFF2-40B4-BE49-F238E27FC236}">
                <a16:creationId xmlns:a16="http://schemas.microsoft.com/office/drawing/2014/main" id="{AEDF80CF-7487-45BD-99FF-6CB18AC1C2E1}"/>
              </a:ext>
            </a:extLst>
          </p:cNvPr>
          <p:cNvSpPr>
            <a:spLocks noGrp="1"/>
          </p:cNvSpPr>
          <p:nvPr>
            <p:ph type="ftr" sz="quarter" idx="11"/>
          </p:nvPr>
        </p:nvSpPr>
        <p:spPr/>
        <p:txBody>
          <a:bodyPr rtlCol="0"/>
          <a:lstStyle/>
          <a:p>
            <a:pPr rtl="0"/>
            <a:r>
              <a:rPr lang="en-GB"/>
              <a:t>ADD A FOOTER</a:t>
            </a:r>
          </a:p>
        </p:txBody>
      </p:sp>
      <p:sp>
        <p:nvSpPr>
          <p:cNvPr id="4" name="Slide Number Placeholder 3">
            <a:extLst>
              <a:ext uri="{FF2B5EF4-FFF2-40B4-BE49-F238E27FC236}">
                <a16:creationId xmlns:a16="http://schemas.microsoft.com/office/drawing/2014/main" id="{CDDE29B3-D5FF-478A-848A-934E75A49FD3}"/>
              </a:ext>
            </a:extLst>
          </p:cNvPr>
          <p:cNvSpPr>
            <a:spLocks noGrp="1"/>
          </p:cNvSpPr>
          <p:nvPr>
            <p:ph type="sldNum" sz="quarter" idx="12"/>
          </p:nvPr>
        </p:nvSpPr>
        <p:spPr/>
        <p:txBody>
          <a:bodyPr rtlCol="0"/>
          <a:lstStyle/>
          <a:p>
            <a:pPr rtl="0"/>
            <a:fld id="{D495E168-DA5E-4888-8D8A-92B118324C14}" type="slidenum">
              <a:rPr lang="en-GB" smtClean="0"/>
              <a:pPr rtl="0"/>
              <a:t>19</a:t>
            </a:fld>
            <a:endParaRPr lang="en-GB"/>
          </a:p>
        </p:txBody>
      </p:sp>
      <p:grpSp>
        <p:nvGrpSpPr>
          <p:cNvPr id="9" name="object 2">
            <a:extLst>
              <a:ext uri="{FF2B5EF4-FFF2-40B4-BE49-F238E27FC236}">
                <a16:creationId xmlns:a16="http://schemas.microsoft.com/office/drawing/2014/main" id="{0344A6A3-C02B-8180-C53C-F8496E548474}"/>
              </a:ext>
            </a:extLst>
          </p:cNvPr>
          <p:cNvGrpSpPr/>
          <p:nvPr/>
        </p:nvGrpSpPr>
        <p:grpSpPr>
          <a:xfrm>
            <a:off x="0" y="1"/>
            <a:ext cx="12192000" cy="5569500"/>
            <a:chOff x="3" y="62725"/>
            <a:chExt cx="12059920" cy="6707505"/>
          </a:xfrm>
        </p:grpSpPr>
        <p:sp>
          <p:nvSpPr>
            <p:cNvPr id="10" name="object 3">
              <a:extLst>
                <a:ext uri="{FF2B5EF4-FFF2-40B4-BE49-F238E27FC236}">
                  <a16:creationId xmlns:a16="http://schemas.microsoft.com/office/drawing/2014/main" id="{0A222792-3A34-BE2F-F706-A8561F8CE9A0}"/>
                </a:ext>
              </a:extLst>
            </p:cNvPr>
            <p:cNvSpPr/>
            <p:nvPr/>
          </p:nvSpPr>
          <p:spPr>
            <a:xfrm>
              <a:off x="5703882" y="2025899"/>
              <a:ext cx="45720" cy="277495"/>
            </a:xfrm>
            <a:custGeom>
              <a:avLst/>
              <a:gdLst/>
              <a:ahLst/>
              <a:cxnLst/>
              <a:rect l="l" t="t" r="r" b="b"/>
              <a:pathLst>
                <a:path w="45720" h="277494">
                  <a:moveTo>
                    <a:pt x="45718" y="0"/>
                  </a:moveTo>
                  <a:lnTo>
                    <a:pt x="0" y="0"/>
                  </a:lnTo>
                  <a:lnTo>
                    <a:pt x="0" y="276998"/>
                  </a:lnTo>
                  <a:lnTo>
                    <a:pt x="45718" y="276998"/>
                  </a:lnTo>
                  <a:lnTo>
                    <a:pt x="45718" y="0"/>
                  </a:lnTo>
                  <a:close/>
                </a:path>
              </a:pathLst>
            </a:custGeom>
            <a:solidFill>
              <a:srgbClr val="FFFFFF"/>
            </a:solidFill>
          </p:spPr>
          <p:txBody>
            <a:bodyPr wrap="square" lIns="0" tIns="0" rIns="0" bIns="0" rtlCol="0"/>
            <a:lstStyle/>
            <a:p>
              <a:endParaRPr/>
            </a:p>
          </p:txBody>
        </p:sp>
        <p:pic>
          <p:nvPicPr>
            <p:cNvPr id="11" name="object 4">
              <a:extLst>
                <a:ext uri="{FF2B5EF4-FFF2-40B4-BE49-F238E27FC236}">
                  <a16:creationId xmlns:a16="http://schemas.microsoft.com/office/drawing/2014/main" id="{E9FFF81D-0C4E-3CF4-3778-FB81366F4BD0}"/>
                </a:ext>
              </a:extLst>
            </p:cNvPr>
            <p:cNvPicPr/>
            <p:nvPr/>
          </p:nvPicPr>
          <p:blipFill>
            <a:blip r:embed="rId4" cstate="print"/>
            <a:stretch>
              <a:fillRect/>
            </a:stretch>
          </p:blipFill>
          <p:spPr>
            <a:xfrm>
              <a:off x="3" y="62725"/>
              <a:ext cx="12059916" cy="6707188"/>
            </a:xfrm>
            <a:prstGeom prst="rect">
              <a:avLst/>
            </a:prstGeom>
          </p:spPr>
        </p:pic>
      </p:grpSp>
    </p:spTree>
    <p:extLst>
      <p:ext uri="{BB962C8B-B14F-4D97-AF65-F5344CB8AC3E}">
        <p14:creationId xmlns:p14="http://schemas.microsoft.com/office/powerpoint/2010/main" val="1935360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483267-D13E-45C6-895A-743DA26910A7}"/>
              </a:ext>
            </a:extLst>
          </p:cNvPr>
          <p:cNvSpPr>
            <a:spLocks noGrp="1"/>
          </p:cNvSpPr>
          <p:nvPr>
            <p:ph type="title"/>
          </p:nvPr>
        </p:nvSpPr>
        <p:spPr/>
        <p:txBody>
          <a:bodyPr rtlCol="0">
            <a:normAutofit/>
          </a:bodyPr>
          <a:lstStyle/>
          <a:p>
            <a:pPr rtl="0"/>
            <a:r>
              <a:rPr lang="en-US" dirty="0"/>
              <a:t>A massive thank you to all your support with our grass roots football </a:t>
            </a:r>
            <a:endParaRPr lang="en-GB" dirty="0"/>
          </a:p>
        </p:txBody>
      </p:sp>
      <p:sp>
        <p:nvSpPr>
          <p:cNvPr id="3" name="Footer Placeholder 2">
            <a:extLst>
              <a:ext uri="{FF2B5EF4-FFF2-40B4-BE49-F238E27FC236}">
                <a16:creationId xmlns:a16="http://schemas.microsoft.com/office/drawing/2014/main" id="{EA45DB45-A744-4939-A7FE-863B69ECEA97}"/>
              </a:ext>
            </a:extLst>
          </p:cNvPr>
          <p:cNvSpPr>
            <a:spLocks noGrp="1"/>
          </p:cNvSpPr>
          <p:nvPr>
            <p:ph type="ftr" sz="quarter" idx="11"/>
          </p:nvPr>
        </p:nvSpPr>
        <p:spPr/>
        <p:txBody>
          <a:bodyPr rtlCol="0"/>
          <a:lstStyle/>
          <a:p>
            <a:pPr rtl="0"/>
            <a:r>
              <a:rPr lang="en-GB"/>
              <a:t>ADD A FOOTER</a:t>
            </a:r>
          </a:p>
        </p:txBody>
      </p:sp>
      <p:sp>
        <p:nvSpPr>
          <p:cNvPr id="4" name="Slide Number Placeholder 3">
            <a:extLst>
              <a:ext uri="{FF2B5EF4-FFF2-40B4-BE49-F238E27FC236}">
                <a16:creationId xmlns:a16="http://schemas.microsoft.com/office/drawing/2014/main" id="{CAEDD93A-2AFF-4DF7-87EA-7C7F419AC314}"/>
              </a:ext>
            </a:extLst>
          </p:cNvPr>
          <p:cNvSpPr>
            <a:spLocks noGrp="1"/>
          </p:cNvSpPr>
          <p:nvPr>
            <p:ph type="sldNum" sz="quarter" idx="12"/>
          </p:nvPr>
        </p:nvSpPr>
        <p:spPr/>
        <p:txBody>
          <a:bodyPr rtlCol="0"/>
          <a:lstStyle/>
          <a:p>
            <a:pPr rtl="0"/>
            <a:fld id="{D495E168-DA5E-4888-8D8A-92B118324C14}" type="slidenum">
              <a:rPr lang="en-GB" smtClean="0"/>
              <a:t>20</a:t>
            </a:fld>
            <a:endParaRPr lang="en-GB"/>
          </a:p>
        </p:txBody>
      </p:sp>
      <p:sp>
        <p:nvSpPr>
          <p:cNvPr id="6" name="Title 1">
            <a:extLst>
              <a:ext uri="{FF2B5EF4-FFF2-40B4-BE49-F238E27FC236}">
                <a16:creationId xmlns:a16="http://schemas.microsoft.com/office/drawing/2014/main" id="{C9142BF8-6AFA-AB0E-89BC-871AE93903A4}"/>
              </a:ext>
            </a:extLst>
          </p:cNvPr>
          <p:cNvSpPr txBox="1">
            <a:spLocks/>
          </p:cNvSpPr>
          <p:nvPr/>
        </p:nvSpPr>
        <p:spPr>
          <a:xfrm>
            <a:off x="500597" y="813160"/>
            <a:ext cx="4503295" cy="782638"/>
          </a:xfrm>
          <a:prstGeom prst="rect">
            <a:avLst/>
          </a:prstGeom>
        </p:spPr>
        <p:txBody>
          <a:bodyPr vert="horz" lIns="91440" tIns="45720" rIns="91440" bIns="45720" rtlCol="0" anchor="t" anchorCtr="0">
            <a:normAutofit fontScale="97500"/>
          </a:bodyPr>
          <a:lstStyle>
            <a:lvl1pPr marL="0" indent="0" algn="ctr" defTabSz="914400" rtl="0" eaLnBrk="1" latinLnBrk="0" hangingPunct="1">
              <a:lnSpc>
                <a:spcPct val="90000"/>
              </a:lnSpc>
              <a:spcBef>
                <a:spcPct val="0"/>
              </a:spcBef>
              <a:buFont typeface="Arial" panose="020B0604020202020204" pitchFamily="34" charset="0"/>
              <a:buNone/>
              <a:defRPr sz="1800" b="1" kern="1200">
                <a:solidFill>
                  <a:schemeClr val="accent1"/>
                </a:solidFill>
                <a:latin typeface="+mn-lt"/>
                <a:ea typeface="+mj-ea"/>
                <a:cs typeface="+mj-cs"/>
              </a:defRPr>
            </a:lvl1pPr>
          </a:lstStyle>
          <a:p>
            <a:r>
              <a:rPr lang="en-US" sz="3700" dirty="0">
                <a:latin typeface="+mj-lt"/>
              </a:rPr>
              <a:t>OWFC</a:t>
            </a:r>
            <a:r>
              <a:rPr lang="en-US" sz="3600" dirty="0"/>
              <a:t> Sponsors</a:t>
            </a:r>
            <a:endParaRPr lang="en-GB" sz="3600" dirty="0"/>
          </a:p>
        </p:txBody>
      </p:sp>
      <p:pic>
        <p:nvPicPr>
          <p:cNvPr id="7" name="object 3">
            <a:extLst>
              <a:ext uri="{FF2B5EF4-FFF2-40B4-BE49-F238E27FC236}">
                <a16:creationId xmlns:a16="http://schemas.microsoft.com/office/drawing/2014/main" id="{82E14057-E111-C2DD-5E7A-148899E3C461}"/>
              </a:ext>
            </a:extLst>
          </p:cNvPr>
          <p:cNvPicPr/>
          <p:nvPr/>
        </p:nvPicPr>
        <p:blipFill>
          <a:blip r:embed="rId3" cstate="print"/>
          <a:stretch>
            <a:fillRect/>
          </a:stretch>
        </p:blipFill>
        <p:spPr>
          <a:xfrm>
            <a:off x="2843921" y="2458670"/>
            <a:ext cx="1980303" cy="1954750"/>
          </a:xfrm>
          <a:prstGeom prst="rect">
            <a:avLst/>
          </a:prstGeom>
        </p:spPr>
      </p:pic>
      <p:pic>
        <p:nvPicPr>
          <p:cNvPr id="8" name="Picture 7">
            <a:extLst>
              <a:ext uri="{FF2B5EF4-FFF2-40B4-BE49-F238E27FC236}">
                <a16:creationId xmlns:a16="http://schemas.microsoft.com/office/drawing/2014/main" id="{92325DB1-2A25-8CA2-6DF1-4E18DEDDABF2}"/>
              </a:ext>
            </a:extLst>
          </p:cNvPr>
          <p:cNvPicPr>
            <a:picLocks noChangeAspect="1"/>
          </p:cNvPicPr>
          <p:nvPr/>
        </p:nvPicPr>
        <p:blipFill>
          <a:blip r:embed="rId4"/>
          <a:stretch>
            <a:fillRect/>
          </a:stretch>
        </p:blipFill>
        <p:spPr>
          <a:xfrm>
            <a:off x="3399449" y="4222251"/>
            <a:ext cx="1482257" cy="993767"/>
          </a:xfrm>
          <a:prstGeom prst="rect">
            <a:avLst/>
          </a:prstGeom>
        </p:spPr>
      </p:pic>
      <p:sp>
        <p:nvSpPr>
          <p:cNvPr id="9" name="object 4">
            <a:extLst>
              <a:ext uri="{FF2B5EF4-FFF2-40B4-BE49-F238E27FC236}">
                <a16:creationId xmlns:a16="http://schemas.microsoft.com/office/drawing/2014/main" id="{0534B7BD-8F01-5ABF-762E-FA4394715AE5}"/>
              </a:ext>
            </a:extLst>
          </p:cNvPr>
          <p:cNvSpPr txBox="1"/>
          <p:nvPr/>
        </p:nvSpPr>
        <p:spPr>
          <a:xfrm>
            <a:off x="8510246" y="4099269"/>
            <a:ext cx="2882265" cy="1477645"/>
          </a:xfrm>
          <a:prstGeom prst="rect">
            <a:avLst/>
          </a:prstGeom>
          <a:solidFill>
            <a:srgbClr val="FFFFFF"/>
          </a:solidFill>
        </p:spPr>
        <p:txBody>
          <a:bodyPr vert="horz" wrap="square" lIns="0" tIns="307340" rIns="0" bIns="0" rtlCol="0">
            <a:spAutoFit/>
          </a:bodyPr>
          <a:lstStyle/>
          <a:p>
            <a:pPr marL="620395" marR="346075" indent="-261620">
              <a:lnSpc>
                <a:spcPts val="3300"/>
              </a:lnSpc>
              <a:spcBef>
                <a:spcPts val="2420"/>
              </a:spcBef>
            </a:pPr>
            <a:r>
              <a:rPr sz="2800" dirty="0">
                <a:solidFill>
                  <a:srgbClr val="316921"/>
                </a:solidFill>
                <a:latin typeface="Times New Roman"/>
                <a:cs typeface="Times New Roman"/>
              </a:rPr>
              <a:t>Cladish</a:t>
            </a:r>
            <a:r>
              <a:rPr sz="2800" spc="225" dirty="0">
                <a:solidFill>
                  <a:srgbClr val="316921"/>
                </a:solidFill>
                <a:latin typeface="Times New Roman"/>
                <a:cs typeface="Times New Roman"/>
              </a:rPr>
              <a:t> </a:t>
            </a:r>
            <a:r>
              <a:rPr sz="2800" spc="45" dirty="0">
                <a:solidFill>
                  <a:srgbClr val="316921"/>
                </a:solidFill>
                <a:latin typeface="Times New Roman"/>
                <a:cs typeface="Times New Roman"/>
              </a:rPr>
              <a:t>Sports </a:t>
            </a:r>
            <a:r>
              <a:rPr sz="2800" spc="-10" dirty="0">
                <a:solidFill>
                  <a:srgbClr val="316921"/>
                </a:solidFill>
                <a:latin typeface="Times New Roman"/>
                <a:cs typeface="Times New Roman"/>
              </a:rPr>
              <a:t>Wallington</a:t>
            </a:r>
            <a:endParaRPr sz="2800" dirty="0">
              <a:latin typeface="Times New Roman"/>
              <a:cs typeface="Times New Roman"/>
            </a:endParaRPr>
          </a:p>
        </p:txBody>
      </p:sp>
      <p:grpSp>
        <p:nvGrpSpPr>
          <p:cNvPr id="10" name="object 9">
            <a:extLst>
              <a:ext uri="{FF2B5EF4-FFF2-40B4-BE49-F238E27FC236}">
                <a16:creationId xmlns:a16="http://schemas.microsoft.com/office/drawing/2014/main" id="{41D03184-ECDA-CE74-C571-0C2C1802831C}"/>
              </a:ext>
            </a:extLst>
          </p:cNvPr>
          <p:cNvGrpSpPr/>
          <p:nvPr/>
        </p:nvGrpSpPr>
        <p:grpSpPr>
          <a:xfrm>
            <a:off x="4824224" y="2633116"/>
            <a:ext cx="4669981" cy="2604368"/>
            <a:chOff x="3768299" y="3455804"/>
            <a:chExt cx="6388100" cy="3359150"/>
          </a:xfrm>
        </p:grpSpPr>
        <p:pic>
          <p:nvPicPr>
            <p:cNvPr id="11" name="object 10">
              <a:extLst>
                <a:ext uri="{FF2B5EF4-FFF2-40B4-BE49-F238E27FC236}">
                  <a16:creationId xmlns:a16="http://schemas.microsoft.com/office/drawing/2014/main" id="{25913002-D7EF-1220-97F7-79CF6431ECAD}"/>
                </a:ext>
              </a:extLst>
            </p:cNvPr>
            <p:cNvPicPr/>
            <p:nvPr/>
          </p:nvPicPr>
          <p:blipFill>
            <a:blip r:embed="rId5" cstate="print"/>
            <a:stretch>
              <a:fillRect/>
            </a:stretch>
          </p:blipFill>
          <p:spPr>
            <a:xfrm>
              <a:off x="4119210" y="5620904"/>
              <a:ext cx="4533900" cy="1193799"/>
            </a:xfrm>
            <a:prstGeom prst="rect">
              <a:avLst/>
            </a:prstGeom>
          </p:spPr>
        </p:pic>
        <p:pic>
          <p:nvPicPr>
            <p:cNvPr id="12" name="object 11">
              <a:extLst>
                <a:ext uri="{FF2B5EF4-FFF2-40B4-BE49-F238E27FC236}">
                  <a16:creationId xmlns:a16="http://schemas.microsoft.com/office/drawing/2014/main" id="{E58DE37A-DE9A-5F3D-E611-7DDEB7CCCE3D}"/>
                </a:ext>
              </a:extLst>
            </p:cNvPr>
            <p:cNvPicPr/>
            <p:nvPr/>
          </p:nvPicPr>
          <p:blipFill>
            <a:blip r:embed="rId6" cstate="print"/>
            <a:stretch>
              <a:fillRect/>
            </a:stretch>
          </p:blipFill>
          <p:spPr>
            <a:xfrm>
              <a:off x="7260658" y="4853582"/>
              <a:ext cx="2895408" cy="931338"/>
            </a:xfrm>
            <a:prstGeom prst="rect">
              <a:avLst/>
            </a:prstGeom>
          </p:spPr>
        </p:pic>
        <p:pic>
          <p:nvPicPr>
            <p:cNvPr id="13" name="object 12">
              <a:extLst>
                <a:ext uri="{FF2B5EF4-FFF2-40B4-BE49-F238E27FC236}">
                  <a16:creationId xmlns:a16="http://schemas.microsoft.com/office/drawing/2014/main" id="{63EEEBF9-5E87-90D0-8F90-4C14329A78D6}"/>
                </a:ext>
              </a:extLst>
            </p:cNvPr>
            <p:cNvPicPr/>
            <p:nvPr/>
          </p:nvPicPr>
          <p:blipFill>
            <a:blip r:embed="rId7" cstate="print"/>
            <a:stretch>
              <a:fillRect/>
            </a:stretch>
          </p:blipFill>
          <p:spPr>
            <a:xfrm>
              <a:off x="3768299" y="3455804"/>
              <a:ext cx="2992772" cy="2065012"/>
            </a:xfrm>
            <a:prstGeom prst="rect">
              <a:avLst/>
            </a:prstGeom>
          </p:spPr>
        </p:pic>
      </p:grpSp>
      <p:pic>
        <p:nvPicPr>
          <p:cNvPr id="14" name="object 8">
            <a:extLst>
              <a:ext uri="{FF2B5EF4-FFF2-40B4-BE49-F238E27FC236}">
                <a16:creationId xmlns:a16="http://schemas.microsoft.com/office/drawing/2014/main" id="{DE093833-B538-98E1-6810-9FC9225789BC}"/>
              </a:ext>
            </a:extLst>
          </p:cNvPr>
          <p:cNvPicPr/>
          <p:nvPr/>
        </p:nvPicPr>
        <p:blipFill>
          <a:blip r:embed="rId8" cstate="print"/>
          <a:stretch>
            <a:fillRect/>
          </a:stretch>
        </p:blipFill>
        <p:spPr>
          <a:xfrm>
            <a:off x="7761492" y="2773295"/>
            <a:ext cx="2301332" cy="722072"/>
          </a:xfrm>
          <a:prstGeom prst="rect">
            <a:avLst/>
          </a:prstGeom>
        </p:spPr>
      </p:pic>
      <p:pic>
        <p:nvPicPr>
          <p:cNvPr id="15" name="object 6">
            <a:extLst>
              <a:ext uri="{FF2B5EF4-FFF2-40B4-BE49-F238E27FC236}">
                <a16:creationId xmlns:a16="http://schemas.microsoft.com/office/drawing/2014/main" id="{F3789D69-9412-6F80-D9C5-34165D7C4236}"/>
              </a:ext>
            </a:extLst>
          </p:cNvPr>
          <p:cNvPicPr/>
          <p:nvPr/>
        </p:nvPicPr>
        <p:blipFill>
          <a:blip r:embed="rId9" cstate="print"/>
          <a:stretch>
            <a:fillRect/>
          </a:stretch>
        </p:blipFill>
        <p:spPr>
          <a:xfrm>
            <a:off x="604678" y="4125876"/>
            <a:ext cx="2301333" cy="1105883"/>
          </a:xfrm>
          <a:prstGeom prst="rect">
            <a:avLst/>
          </a:prstGeom>
        </p:spPr>
      </p:pic>
      <p:pic>
        <p:nvPicPr>
          <p:cNvPr id="16" name="object 5">
            <a:extLst>
              <a:ext uri="{FF2B5EF4-FFF2-40B4-BE49-F238E27FC236}">
                <a16:creationId xmlns:a16="http://schemas.microsoft.com/office/drawing/2014/main" id="{38142C67-8EC2-14FC-5BE6-E1937289DE98}"/>
              </a:ext>
            </a:extLst>
          </p:cNvPr>
          <p:cNvPicPr/>
          <p:nvPr/>
        </p:nvPicPr>
        <p:blipFill>
          <a:blip r:embed="rId10" cstate="print"/>
          <a:stretch>
            <a:fillRect/>
          </a:stretch>
        </p:blipFill>
        <p:spPr>
          <a:xfrm rot="16200000">
            <a:off x="4864836" y="939890"/>
            <a:ext cx="502347" cy="2546430"/>
          </a:xfrm>
          <a:prstGeom prst="rect">
            <a:avLst/>
          </a:prstGeom>
        </p:spPr>
      </p:pic>
      <p:pic>
        <p:nvPicPr>
          <p:cNvPr id="18" name="Picture 17" descr="A blue text on a black background&#10;&#10;Description automatically generated">
            <a:extLst>
              <a:ext uri="{FF2B5EF4-FFF2-40B4-BE49-F238E27FC236}">
                <a16:creationId xmlns:a16="http://schemas.microsoft.com/office/drawing/2014/main" id="{0866B9C6-DF82-1B6C-AADB-2BD88311FC65}"/>
              </a:ext>
            </a:extLst>
          </p:cNvPr>
          <p:cNvPicPr>
            <a:picLocks noChangeAspect="1"/>
          </p:cNvPicPr>
          <p:nvPr/>
        </p:nvPicPr>
        <p:blipFill>
          <a:blip r:embed="rId11"/>
          <a:stretch>
            <a:fillRect/>
          </a:stretch>
        </p:blipFill>
        <p:spPr>
          <a:xfrm>
            <a:off x="7079771" y="1825235"/>
            <a:ext cx="2414190" cy="602395"/>
          </a:xfrm>
          <a:prstGeom prst="rect">
            <a:avLst/>
          </a:prstGeom>
        </p:spPr>
      </p:pic>
      <p:pic>
        <p:nvPicPr>
          <p:cNvPr id="2" name="Picture 1">
            <a:extLst>
              <a:ext uri="{FF2B5EF4-FFF2-40B4-BE49-F238E27FC236}">
                <a16:creationId xmlns:a16="http://schemas.microsoft.com/office/drawing/2014/main" id="{F4DD378E-D41E-3AE5-92A2-2A8BC5638F40}"/>
              </a:ext>
            </a:extLst>
          </p:cNvPr>
          <p:cNvPicPr>
            <a:picLocks noChangeAspect="1"/>
          </p:cNvPicPr>
          <p:nvPr/>
        </p:nvPicPr>
        <p:blipFill>
          <a:blip r:embed="rId12"/>
          <a:stretch>
            <a:fillRect/>
          </a:stretch>
        </p:blipFill>
        <p:spPr>
          <a:xfrm>
            <a:off x="812289" y="1686423"/>
            <a:ext cx="2587159" cy="1086872"/>
          </a:xfrm>
          <a:prstGeom prst="rect">
            <a:avLst/>
          </a:prstGeom>
        </p:spPr>
      </p:pic>
    </p:spTree>
    <p:extLst>
      <p:ext uri="{BB962C8B-B14F-4D97-AF65-F5344CB8AC3E}">
        <p14:creationId xmlns:p14="http://schemas.microsoft.com/office/powerpoint/2010/main" val="1855796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24B6-BECF-4BE6-9971-53768392C0BB}"/>
              </a:ext>
            </a:extLst>
          </p:cNvPr>
          <p:cNvSpPr>
            <a:spLocks noGrp="1"/>
          </p:cNvSpPr>
          <p:nvPr>
            <p:ph type="title"/>
          </p:nvPr>
        </p:nvSpPr>
        <p:spPr>
          <a:xfrm>
            <a:off x="814944" y="453050"/>
            <a:ext cx="10515600" cy="954511"/>
          </a:xfrm>
        </p:spPr>
        <p:txBody>
          <a:bodyPr rtlCol="0"/>
          <a:lstStyle/>
          <a:p>
            <a:pPr rtl="0"/>
            <a:r>
              <a:rPr lang="en-GB" dirty="0"/>
              <a:t>Club Contacts</a:t>
            </a:r>
          </a:p>
        </p:txBody>
      </p:sp>
      <p:sp>
        <p:nvSpPr>
          <p:cNvPr id="9" name="TextBox 8">
            <a:extLst>
              <a:ext uri="{FF2B5EF4-FFF2-40B4-BE49-F238E27FC236}">
                <a16:creationId xmlns:a16="http://schemas.microsoft.com/office/drawing/2014/main" id="{25797354-7581-C394-244F-C647E16DD069}"/>
              </a:ext>
            </a:extLst>
          </p:cNvPr>
          <p:cNvSpPr txBox="1"/>
          <p:nvPr/>
        </p:nvSpPr>
        <p:spPr>
          <a:xfrm>
            <a:off x="814944" y="6175170"/>
            <a:ext cx="8070264" cy="400110"/>
          </a:xfrm>
          <a:prstGeom prst="rect">
            <a:avLst/>
          </a:prstGeom>
          <a:noFill/>
        </p:spPr>
        <p:txBody>
          <a:bodyPr wrap="square">
            <a:spAutoFit/>
          </a:bodyPr>
          <a:lstStyle/>
          <a:p>
            <a:r>
              <a:rPr lang="en-US" sz="1000" b="1" dirty="0"/>
              <a:t>Newsletter Contribution - </a:t>
            </a:r>
            <a:r>
              <a:rPr lang="en-US" sz="1000" dirty="0"/>
              <a:t>All contributions to the newsletter should reach Mark Pope by 6:00 pm on a Monday evening – the earlier the better. Please send any articles/match reports/images to markypope@hotmail.com or via </a:t>
            </a:r>
            <a:r>
              <a:rPr lang="en-US" sz="1000" dirty="0" err="1"/>
              <a:t>Whatsapp</a:t>
            </a:r>
            <a:r>
              <a:rPr lang="en-US" sz="1000" dirty="0"/>
              <a:t> on 07788 780486</a:t>
            </a:r>
          </a:p>
        </p:txBody>
      </p:sp>
      <p:graphicFrame>
        <p:nvGraphicFramePr>
          <p:cNvPr id="12" name="Table Placeholder 6">
            <a:extLst>
              <a:ext uri="{FF2B5EF4-FFF2-40B4-BE49-F238E27FC236}">
                <a16:creationId xmlns:a16="http://schemas.microsoft.com/office/drawing/2014/main" id="{C663C87E-96BB-084D-2099-C83463675265}"/>
              </a:ext>
            </a:extLst>
          </p:cNvPr>
          <p:cNvGraphicFramePr>
            <a:graphicFrameLocks/>
          </p:cNvGraphicFramePr>
          <p:nvPr>
            <p:extLst>
              <p:ext uri="{D42A27DB-BD31-4B8C-83A1-F6EECF244321}">
                <p14:modId xmlns:p14="http://schemas.microsoft.com/office/powerpoint/2010/main" val="2359678328"/>
              </p:ext>
            </p:extLst>
          </p:nvPr>
        </p:nvGraphicFramePr>
        <p:xfrm>
          <a:off x="833657" y="1202077"/>
          <a:ext cx="6800042" cy="5079464"/>
        </p:xfrm>
        <a:graphic>
          <a:graphicData uri="http://schemas.openxmlformats.org/drawingml/2006/table">
            <a:tbl>
              <a:tblPr firstRow="1" bandRow="1">
                <a:tableStyleId>{5C22544A-7EE6-4342-B048-85BDC9FD1C3A}</a:tableStyleId>
              </a:tblPr>
              <a:tblGrid>
                <a:gridCol w="1408850">
                  <a:extLst>
                    <a:ext uri="{9D8B030D-6E8A-4147-A177-3AD203B41FA5}">
                      <a16:colId xmlns:a16="http://schemas.microsoft.com/office/drawing/2014/main" val="3413721457"/>
                    </a:ext>
                  </a:extLst>
                </a:gridCol>
                <a:gridCol w="2150842">
                  <a:extLst>
                    <a:ext uri="{9D8B030D-6E8A-4147-A177-3AD203B41FA5}">
                      <a16:colId xmlns:a16="http://schemas.microsoft.com/office/drawing/2014/main" val="2742567690"/>
                    </a:ext>
                  </a:extLst>
                </a:gridCol>
                <a:gridCol w="3240350">
                  <a:extLst>
                    <a:ext uri="{9D8B030D-6E8A-4147-A177-3AD203B41FA5}">
                      <a16:colId xmlns:a16="http://schemas.microsoft.com/office/drawing/2014/main" val="529259489"/>
                    </a:ext>
                  </a:extLst>
                </a:gridCol>
              </a:tblGrid>
              <a:tr h="461043">
                <a:tc>
                  <a:txBody>
                    <a:bodyPr/>
                    <a:lstStyle/>
                    <a:p>
                      <a:pPr rtl="0"/>
                      <a:endParaRPr lang="en-GB" sz="1000" noProof="0" dirty="0">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r" rtl="0"/>
                      <a:r>
                        <a:rPr lang="en-US" sz="1000" noProof="0" dirty="0">
                          <a:latin typeface="+mn-lt"/>
                        </a:rPr>
                        <a:t>Name</a:t>
                      </a:r>
                      <a:endParaRPr lang="en-GB" sz="1000" noProof="0" dirty="0">
                        <a:latin typeface="+mn-lt"/>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r" rtl="0"/>
                      <a:r>
                        <a:rPr lang="en-US" sz="1000" noProof="0" dirty="0">
                          <a:latin typeface="+mn-lt"/>
                        </a:rPr>
                        <a:t>E</a:t>
                      </a:r>
                      <a:r>
                        <a:rPr lang="en-GB" sz="1000" noProof="0" dirty="0">
                          <a:latin typeface="+mn-lt"/>
                        </a:rPr>
                        <a:t>mail Address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96388793"/>
                  </a:ext>
                </a:extLst>
              </a:tr>
              <a:tr h="644194">
                <a:tc>
                  <a:txBody>
                    <a:bodyPr/>
                    <a:lstStyle/>
                    <a:p>
                      <a:pPr marL="0" algn="l" defTabSz="914400" rtl="0" eaLnBrk="1" latinLnBrk="0" hangingPunct="1"/>
                      <a:r>
                        <a:rPr lang="en-GB" sz="1000" b="1" i="0" kern="1200" noProof="0" dirty="0">
                          <a:solidFill>
                            <a:schemeClr val="bg1"/>
                          </a:solidFill>
                          <a:latin typeface="+mn-lt"/>
                          <a:ea typeface="+mn-ea"/>
                          <a:cs typeface="+mn-cs"/>
                        </a:rPr>
                        <a:t>OWFC Xi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Josh Eves  </a:t>
                      </a:r>
                    </a:p>
                    <a:p>
                      <a:pPr marL="0" algn="r" defTabSz="914400" rtl="0" eaLnBrk="1" latinLnBrk="0" hangingPunct="1"/>
                      <a:r>
                        <a:rPr lang="en-GB" sz="1000" i="0" kern="1200" noProof="0" dirty="0">
                          <a:solidFill>
                            <a:schemeClr val="tx1">
                              <a:lumMod val="65000"/>
                              <a:lumOff val="35000"/>
                            </a:schemeClr>
                          </a:solidFill>
                          <a:latin typeface="+mn-lt"/>
                          <a:ea typeface="+mn-ea"/>
                          <a:cs typeface="+mn-cs"/>
                        </a:rPr>
                        <a:t>Sam Wright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evesjoshua@gmail.com  sam_wright_29@hotmail.co.uk</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2220844750"/>
                  </a:ext>
                </a:extLst>
              </a:tr>
              <a:tr h="5083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a:solidFill>
                            <a:schemeClr val="bg1"/>
                          </a:solidFill>
                          <a:latin typeface="+mn-lt"/>
                          <a:ea typeface="+mn-ea"/>
                          <a:cs typeface="+mn-cs"/>
                        </a:rPr>
                        <a:t>OWFC 2Xi</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Jack Shelton</a:t>
                      </a:r>
                    </a:p>
                    <a:p>
                      <a:pPr marL="0" algn="r" defTabSz="914400" rtl="0" eaLnBrk="1" latinLnBrk="0" hangingPunct="1"/>
                      <a:r>
                        <a:rPr lang="en-GB" sz="1000" i="0" kern="1200" noProof="0" dirty="0">
                          <a:solidFill>
                            <a:schemeClr val="tx1">
                              <a:lumMod val="65000"/>
                              <a:lumOff val="35000"/>
                            </a:schemeClr>
                          </a:solidFill>
                          <a:latin typeface="+mn-lt"/>
                          <a:ea typeface="+mn-ea"/>
                          <a:cs typeface="+mn-cs"/>
                        </a:rPr>
                        <a:t>Danny Mansfield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3"/>
                        </a:rPr>
                        <a:t>jackshelton98@outlook.com</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a:solidFill>
                            <a:schemeClr val="tx1">
                              <a:lumMod val="65000"/>
                              <a:lumOff val="35000"/>
                            </a:schemeClr>
                          </a:solidFill>
                          <a:latin typeface="+mn-lt"/>
                          <a:ea typeface="+mn-ea"/>
                          <a:cs typeface="+mn-cs"/>
                        </a:rPr>
                        <a:t>dtmansfield15@gmail.cpm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549748"/>
                  </a:ext>
                </a:extLst>
              </a:tr>
              <a:tr h="5083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a:solidFill>
                            <a:schemeClr val="bg1"/>
                          </a:solidFill>
                          <a:latin typeface="+mn-lt"/>
                          <a:ea typeface="+mn-ea"/>
                          <a:cs typeface="+mn-cs"/>
                        </a:rPr>
                        <a:t>OWFC 3Xi</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Michael Hoffman</a:t>
                      </a:r>
                    </a:p>
                    <a:p>
                      <a:pPr marL="0" algn="r" defTabSz="914400" rtl="0" eaLnBrk="1" latinLnBrk="0" hangingPunct="1"/>
                      <a:r>
                        <a:rPr lang="en-GB" sz="1000" i="0" kern="1200" noProof="0" dirty="0">
                          <a:solidFill>
                            <a:schemeClr val="tx1">
                              <a:lumMod val="65000"/>
                              <a:lumOff val="35000"/>
                            </a:schemeClr>
                          </a:solidFill>
                          <a:latin typeface="+mn-lt"/>
                          <a:ea typeface="+mn-ea"/>
                          <a:cs typeface="+mn-cs"/>
                        </a:rPr>
                        <a:t>Chesney Jennings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m.hoffman95@hotmail.co.uk</a:t>
                      </a:r>
                    </a:p>
                    <a:p>
                      <a:pPr marL="0" algn="r" defTabSz="914400" rtl="0" eaLnBrk="1" latinLnBrk="0" hangingPunct="1"/>
                      <a:r>
                        <a:rPr lang="en-GB" sz="1000" i="0" kern="1200" noProof="0" dirty="0">
                          <a:solidFill>
                            <a:schemeClr val="tx1">
                              <a:lumMod val="65000"/>
                              <a:lumOff val="35000"/>
                            </a:schemeClr>
                          </a:solidFill>
                          <a:latin typeface="+mn-lt"/>
                          <a:ea typeface="+mn-ea"/>
                          <a:cs typeface="+mn-cs"/>
                        </a:rPr>
                        <a:t>chezbjennings@gmail.com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405194377"/>
                  </a:ext>
                </a:extLst>
              </a:tr>
              <a:tr h="4610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a:solidFill>
                            <a:schemeClr val="bg1"/>
                          </a:solidFill>
                          <a:latin typeface="+mn-lt"/>
                          <a:ea typeface="+mn-ea"/>
                          <a:cs typeface="+mn-cs"/>
                        </a:rPr>
                        <a:t>OWFC 4Xi</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Toby Shelton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tobyshelton3@gmail.com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71604632"/>
                  </a:ext>
                </a:extLst>
              </a:tr>
              <a:tr h="4805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dirty="0">
                          <a:solidFill>
                            <a:schemeClr val="bg1"/>
                          </a:solidFill>
                          <a:latin typeface="+mn-lt"/>
                          <a:ea typeface="+mn-ea"/>
                          <a:cs typeface="+mn-cs"/>
                        </a:rPr>
                        <a:t>OWFC 5Xi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Chris </a:t>
                      </a:r>
                      <a:r>
                        <a:rPr lang="en-US" sz="1000" i="0" kern="1200" noProof="0" dirty="0" err="1">
                          <a:solidFill>
                            <a:schemeClr val="tx1">
                              <a:lumMod val="65000"/>
                              <a:lumOff val="35000"/>
                            </a:schemeClr>
                          </a:solidFill>
                          <a:latin typeface="+mn-lt"/>
                          <a:ea typeface="+mn-ea"/>
                          <a:cs typeface="+mn-cs"/>
                        </a:rPr>
                        <a:t>Dyki</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chris@inhousephotography.co.uk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alpha val="10000"/>
                      </a:schemeClr>
                    </a:solidFill>
                  </a:tcPr>
                </a:tc>
                <a:extLst>
                  <a:ext uri="{0D108BD9-81ED-4DB2-BD59-A6C34878D82A}">
                    <a16:rowId xmlns:a16="http://schemas.microsoft.com/office/drawing/2014/main" val="3455450201"/>
                  </a:ext>
                </a:extLst>
              </a:tr>
              <a:tr h="6042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i="0" kern="1200" noProof="0" dirty="0">
                          <a:solidFill>
                            <a:schemeClr val="bg1"/>
                          </a:solidFill>
                          <a:latin typeface="+mn-lt"/>
                          <a:ea typeface="+mn-ea"/>
                          <a:cs typeface="+mn-cs"/>
                        </a:rPr>
                        <a:t>OWFC 6Xi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Joe </a:t>
                      </a:r>
                      <a:r>
                        <a:rPr lang="en-GB" sz="1000" i="0" kern="1200" noProof="0" dirty="0" err="1">
                          <a:solidFill>
                            <a:schemeClr val="tx1">
                              <a:lumMod val="65000"/>
                              <a:lumOff val="35000"/>
                            </a:schemeClr>
                          </a:solidFill>
                          <a:latin typeface="+mn-lt"/>
                          <a:ea typeface="+mn-ea"/>
                          <a:cs typeface="+mn-cs"/>
                        </a:rPr>
                        <a:t>Kajdi</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a:solidFill>
                            <a:schemeClr val="tx1">
                              <a:lumMod val="65000"/>
                              <a:lumOff val="35000"/>
                            </a:schemeClr>
                          </a:solidFill>
                          <a:latin typeface="+mn-lt"/>
                          <a:ea typeface="+mn-ea"/>
                          <a:cs typeface="+mn-cs"/>
                        </a:rPr>
                        <a:t>Andrew </a:t>
                      </a:r>
                      <a:r>
                        <a:rPr lang="en-GB" sz="1000" i="0" kern="1200" noProof="0" dirty="0" err="1">
                          <a:solidFill>
                            <a:schemeClr val="tx1">
                              <a:lumMod val="65000"/>
                              <a:lumOff val="35000"/>
                            </a:schemeClr>
                          </a:solidFill>
                          <a:latin typeface="+mn-lt"/>
                          <a:ea typeface="+mn-ea"/>
                          <a:cs typeface="+mn-cs"/>
                        </a:rPr>
                        <a:t>Callam</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4"/>
                        </a:rPr>
                        <a:t>joseph.edward@hotmail.com</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5"/>
                        </a:rPr>
                        <a:t>andrewcallam@hotmail.co.uk</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59252139"/>
                  </a:ext>
                </a:extLst>
              </a:tr>
              <a:tr h="4904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OWFC 7Xi</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Alex Forbes</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rPr>
                        <a:t>alexforbes46@hotmail.co.uk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extLst>
                  <a:ext uri="{0D108BD9-81ED-4DB2-BD59-A6C34878D82A}">
                    <a16:rowId xmlns:a16="http://schemas.microsoft.com/office/drawing/2014/main" val="3048768300"/>
                  </a:ext>
                </a:extLst>
              </a:tr>
              <a:tr h="4129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Vets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Super Vets</a:t>
                      </a:r>
                      <a:endParaRPr lang="en-GB"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637052"/>
                    </a:solidFill>
                  </a:tcPr>
                </a:tc>
                <a:tc>
                  <a:txBody>
                    <a:bodyPr/>
                    <a:lstStyle/>
                    <a:p>
                      <a:pPr marL="0" algn="r" defTabSz="914400" rtl="0" eaLnBrk="1" latinLnBrk="0" hangingPunct="1"/>
                      <a:r>
                        <a:rPr lang="en-US" sz="1000" i="0" kern="1200" noProof="0" dirty="0">
                          <a:solidFill>
                            <a:schemeClr val="tx1">
                              <a:lumMod val="65000"/>
                              <a:lumOff val="35000"/>
                            </a:schemeClr>
                          </a:solidFill>
                          <a:latin typeface="+mn-lt"/>
                          <a:ea typeface="+mn-ea"/>
                          <a:cs typeface="+mn-cs"/>
                        </a:rPr>
                        <a:t>Jamie Parkinson</a:t>
                      </a:r>
                    </a:p>
                    <a:p>
                      <a:pPr marL="0" algn="r" defTabSz="914400" rtl="0" eaLnBrk="1" latinLnBrk="0" hangingPunct="1"/>
                      <a:r>
                        <a:rPr lang="en-US" sz="1000" i="0" kern="1200" noProof="0" dirty="0">
                          <a:solidFill>
                            <a:schemeClr val="tx1">
                              <a:lumMod val="65000"/>
                              <a:lumOff val="35000"/>
                            </a:schemeClr>
                          </a:solidFill>
                          <a:latin typeface="+mn-lt"/>
                          <a:ea typeface="+mn-ea"/>
                          <a:cs typeface="+mn-cs"/>
                        </a:rPr>
                        <a:t>Doug Forbes</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algn="r" defTabSz="914400" rtl="0" eaLnBrk="1" latinLnBrk="0" hangingPunct="1"/>
                      <a:r>
                        <a:rPr lang="en-GB" sz="1000" i="0" kern="1200" noProof="0" dirty="0">
                          <a:solidFill>
                            <a:schemeClr val="tx1">
                              <a:lumMod val="65000"/>
                              <a:lumOff val="35000"/>
                            </a:schemeClr>
                          </a:solidFill>
                          <a:latin typeface="+mn-lt"/>
                          <a:ea typeface="+mn-ea"/>
                          <a:cs typeface="+mn-cs"/>
                          <a:hlinkClick r:id="rId6"/>
                        </a:rPr>
                        <a:t>jamieparkinson@hotmail.co.uk</a:t>
                      </a:r>
                      <a:endParaRPr lang="en-GB" sz="1000" i="0" kern="1200" noProof="0" dirty="0">
                        <a:solidFill>
                          <a:schemeClr val="tx1">
                            <a:lumMod val="65000"/>
                            <a:lumOff val="35000"/>
                          </a:schemeClr>
                        </a:solidFill>
                        <a:latin typeface="+mn-lt"/>
                        <a:ea typeface="+mn-ea"/>
                        <a:cs typeface="+mn-cs"/>
                      </a:endParaRPr>
                    </a:p>
                    <a:p>
                      <a:pPr marL="0" algn="r" defTabSz="914400" rtl="0" eaLnBrk="1" latinLnBrk="0" hangingPunct="1"/>
                      <a:r>
                        <a:rPr lang="en-GB" sz="1000" i="0" kern="1200" noProof="0" dirty="0" err="1">
                          <a:solidFill>
                            <a:schemeClr val="tx1">
                              <a:lumMod val="65000"/>
                              <a:lumOff val="35000"/>
                            </a:schemeClr>
                          </a:solidFill>
                          <a:latin typeface="+mn-lt"/>
                          <a:ea typeface="+mn-ea"/>
                          <a:cs typeface="+mn-cs"/>
                        </a:rPr>
                        <a:t>doug.forbes@outlook.com</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8310034"/>
                  </a:ext>
                </a:extLst>
              </a:tr>
              <a:tr h="5083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kern="1200" noProof="0" dirty="0">
                          <a:solidFill>
                            <a:schemeClr val="bg1"/>
                          </a:solidFill>
                          <a:latin typeface="+mn-lt"/>
                          <a:ea typeface="+mn-ea"/>
                          <a:cs typeface="+mn-cs"/>
                        </a:rPr>
                        <a:t>Selection Sec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1" i="0" kern="1200" noProof="0" dirty="0">
                        <a:solidFill>
                          <a:schemeClr val="bg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746241"/>
                    </a:solidFill>
                  </a:tcPr>
                </a:tc>
                <a:tc>
                  <a:txBody>
                    <a:bodyPr/>
                    <a:lstStyle/>
                    <a:p>
                      <a:pPr marL="0" algn="r" defTabSz="914400" rtl="0" eaLnBrk="1" latinLnBrk="0" hangingPunct="1"/>
                      <a:r>
                        <a:rPr lang="en-US" sz="1000" i="0" kern="1200" noProof="0" dirty="0" err="1">
                          <a:solidFill>
                            <a:schemeClr val="tx1">
                              <a:lumMod val="65000"/>
                              <a:lumOff val="35000"/>
                            </a:schemeClr>
                          </a:solidFill>
                          <a:latin typeface="+mn-lt"/>
                          <a:ea typeface="+mn-ea"/>
                          <a:cs typeface="+mn-cs"/>
                        </a:rPr>
                        <a:t>Cejay</a:t>
                      </a:r>
                      <a:r>
                        <a:rPr lang="en-US" sz="1000" i="0" kern="1200" noProof="0" dirty="0">
                          <a:solidFill>
                            <a:schemeClr val="tx1">
                              <a:lumMod val="65000"/>
                              <a:lumOff val="35000"/>
                            </a:schemeClr>
                          </a:solidFill>
                          <a:latin typeface="+mn-lt"/>
                          <a:ea typeface="+mn-ea"/>
                          <a:cs typeface="+mn-cs"/>
                        </a:rPr>
                        <a:t> Watson</a:t>
                      </a:r>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tc>
                  <a:txBody>
                    <a:bodyPr/>
                    <a:lstStyle/>
                    <a:p>
                      <a:pPr marL="0" algn="r" defTabSz="914400" rtl="0" eaLnBrk="1" latinLnBrk="0" hangingPunct="1"/>
                      <a:endParaRPr lang="en-GB" sz="1000" i="0" kern="1200" noProof="0" dirty="0">
                        <a:solidFill>
                          <a:schemeClr val="tx1">
                            <a:lumMod val="65000"/>
                            <a:lumOff val="3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5F2EE"/>
                    </a:solidFill>
                  </a:tcPr>
                </a:tc>
                <a:extLst>
                  <a:ext uri="{0D108BD9-81ED-4DB2-BD59-A6C34878D82A}">
                    <a16:rowId xmlns:a16="http://schemas.microsoft.com/office/drawing/2014/main" val="423813921"/>
                  </a:ext>
                </a:extLst>
              </a:tr>
            </a:tbl>
          </a:graphicData>
        </a:graphic>
      </p:graphicFrame>
      <p:grpSp>
        <p:nvGrpSpPr>
          <p:cNvPr id="30" name="Group 29">
            <a:extLst>
              <a:ext uri="{FF2B5EF4-FFF2-40B4-BE49-F238E27FC236}">
                <a16:creationId xmlns:a16="http://schemas.microsoft.com/office/drawing/2014/main" id="{F4175A73-9493-90E6-03A2-07D39AC74DF1}"/>
              </a:ext>
            </a:extLst>
          </p:cNvPr>
          <p:cNvGrpSpPr/>
          <p:nvPr/>
        </p:nvGrpSpPr>
        <p:grpSpPr>
          <a:xfrm>
            <a:off x="7755382" y="2772900"/>
            <a:ext cx="2734532" cy="1484914"/>
            <a:chOff x="949968" y="2286996"/>
            <a:chExt cx="2734532" cy="1484914"/>
          </a:xfrm>
        </p:grpSpPr>
        <p:sp>
          <p:nvSpPr>
            <p:cNvPr id="25" name="object 9">
              <a:extLst>
                <a:ext uri="{FF2B5EF4-FFF2-40B4-BE49-F238E27FC236}">
                  <a16:creationId xmlns:a16="http://schemas.microsoft.com/office/drawing/2014/main" id="{7CBEC384-5508-630A-7664-A03C28A4F9B2}"/>
                </a:ext>
              </a:extLst>
            </p:cNvPr>
            <p:cNvSpPr txBox="1"/>
            <p:nvPr/>
          </p:nvSpPr>
          <p:spPr>
            <a:xfrm>
              <a:off x="949968" y="2286996"/>
              <a:ext cx="2230120" cy="441959"/>
            </a:xfrm>
            <a:prstGeom prst="rect">
              <a:avLst/>
            </a:prstGeom>
          </p:spPr>
          <p:txBody>
            <a:bodyPr vert="horz" wrap="square" lIns="0" tIns="12700" rIns="0" bIns="0" rtlCol="0">
              <a:spAutoFit/>
            </a:bodyPr>
            <a:lstStyle/>
            <a:p>
              <a:pPr marL="12700">
                <a:lnSpc>
                  <a:spcPts val="1639"/>
                </a:lnSpc>
                <a:spcBef>
                  <a:spcPts val="100"/>
                </a:spcBef>
              </a:pPr>
              <a:r>
                <a:rPr sz="1400" b="1" u="sng" dirty="0">
                  <a:uFill>
                    <a:solidFill>
                      <a:srgbClr val="000000"/>
                    </a:solidFill>
                  </a:uFill>
                  <a:latin typeface="Calibri"/>
                  <a:cs typeface="Calibri"/>
                </a:rPr>
                <a:t>Roll</a:t>
              </a:r>
              <a:r>
                <a:rPr sz="1400" b="1" u="sng" spc="-5" dirty="0">
                  <a:uFill>
                    <a:solidFill>
                      <a:srgbClr val="000000"/>
                    </a:solidFill>
                  </a:uFill>
                  <a:latin typeface="Calibri"/>
                  <a:cs typeface="Calibri"/>
                </a:rPr>
                <a:t> </a:t>
              </a:r>
              <a:r>
                <a:rPr sz="1400" b="1" u="sng" dirty="0">
                  <a:uFill>
                    <a:solidFill>
                      <a:srgbClr val="000000"/>
                    </a:solidFill>
                  </a:uFill>
                  <a:latin typeface="Calibri"/>
                  <a:cs typeface="Calibri"/>
                </a:rPr>
                <a:t>of</a:t>
              </a:r>
              <a:r>
                <a:rPr sz="1400" b="1" u="sng" spc="-5" dirty="0">
                  <a:uFill>
                    <a:solidFill>
                      <a:srgbClr val="000000"/>
                    </a:solidFill>
                  </a:uFill>
                  <a:latin typeface="Calibri"/>
                  <a:cs typeface="Calibri"/>
                </a:rPr>
                <a:t> </a:t>
              </a:r>
              <a:r>
                <a:rPr sz="1400" b="1" u="sng" spc="-10" dirty="0">
                  <a:uFill>
                    <a:solidFill>
                      <a:srgbClr val="000000"/>
                    </a:solidFill>
                  </a:uFill>
                  <a:latin typeface="Calibri"/>
                  <a:cs typeface="Calibri"/>
                </a:rPr>
                <a:t>Honour</a:t>
              </a:r>
              <a:endParaRPr sz="1400" dirty="0">
                <a:latin typeface="Calibri"/>
                <a:cs typeface="Calibri"/>
              </a:endParaRPr>
            </a:p>
            <a:p>
              <a:pPr marL="12700">
                <a:lnSpc>
                  <a:spcPts val="1639"/>
                </a:lnSpc>
              </a:pPr>
              <a:r>
                <a:rPr sz="1400" b="1" dirty="0">
                  <a:latin typeface="Calibri"/>
                  <a:cs typeface="Calibri"/>
                </a:rPr>
                <a:t>RIP Life</a:t>
              </a:r>
              <a:r>
                <a:rPr sz="1400" b="1" spc="5" dirty="0">
                  <a:latin typeface="Calibri"/>
                  <a:cs typeface="Calibri"/>
                </a:rPr>
                <a:t> </a:t>
              </a:r>
              <a:r>
                <a:rPr sz="1400" b="1" spc="-10" dirty="0">
                  <a:latin typeface="Calibri"/>
                  <a:cs typeface="Calibri"/>
                </a:rPr>
                <a:t>President:</a:t>
              </a:r>
              <a:r>
                <a:rPr sz="1400" b="1" spc="-70" dirty="0">
                  <a:latin typeface="Calibri"/>
                  <a:cs typeface="Calibri"/>
                </a:rPr>
                <a:t> </a:t>
              </a:r>
              <a:r>
                <a:rPr sz="1400" dirty="0">
                  <a:latin typeface="Calibri"/>
                  <a:cs typeface="Calibri"/>
                </a:rPr>
                <a:t>Mike</a:t>
              </a:r>
              <a:r>
                <a:rPr sz="1400" spc="5" dirty="0">
                  <a:latin typeface="Calibri"/>
                  <a:cs typeface="Calibri"/>
                </a:rPr>
                <a:t> </a:t>
              </a:r>
              <a:r>
                <a:rPr sz="1400" spc="-10" dirty="0">
                  <a:latin typeface="Calibri"/>
                  <a:cs typeface="Calibri"/>
                </a:rPr>
                <a:t>Harris</a:t>
              </a:r>
              <a:endParaRPr sz="1400" dirty="0">
                <a:latin typeface="Calibri"/>
                <a:cs typeface="Calibri"/>
              </a:endParaRPr>
            </a:p>
          </p:txBody>
        </p:sp>
        <p:sp>
          <p:nvSpPr>
            <p:cNvPr id="26" name="object 10">
              <a:extLst>
                <a:ext uri="{FF2B5EF4-FFF2-40B4-BE49-F238E27FC236}">
                  <a16:creationId xmlns:a16="http://schemas.microsoft.com/office/drawing/2014/main" id="{D7F73E45-95DC-BF6E-F0D5-ACA3E205C5BC}"/>
                </a:ext>
              </a:extLst>
            </p:cNvPr>
            <p:cNvSpPr txBox="1"/>
            <p:nvPr/>
          </p:nvSpPr>
          <p:spPr>
            <a:xfrm>
              <a:off x="950190" y="2701017"/>
              <a:ext cx="786130" cy="454659"/>
            </a:xfrm>
            <a:prstGeom prst="rect">
              <a:avLst/>
            </a:prstGeom>
          </p:spPr>
          <p:txBody>
            <a:bodyPr vert="horz" wrap="square" lIns="0" tIns="10160" rIns="0" bIns="0" rtlCol="0">
              <a:spAutoFit/>
            </a:bodyPr>
            <a:lstStyle/>
            <a:p>
              <a:pPr marL="12700" marR="5080">
                <a:lnSpc>
                  <a:spcPct val="101200"/>
                </a:lnSpc>
                <a:spcBef>
                  <a:spcPts val="80"/>
                </a:spcBef>
              </a:pPr>
              <a:r>
                <a:rPr sz="1400" b="1" spc="-10" dirty="0">
                  <a:latin typeface="Calibri"/>
                  <a:cs typeface="Calibri"/>
                </a:rPr>
                <a:t>Treasurer: President:</a:t>
              </a:r>
              <a:endParaRPr sz="1400" dirty="0">
                <a:latin typeface="Calibri"/>
                <a:cs typeface="Calibri"/>
              </a:endParaRPr>
            </a:p>
          </p:txBody>
        </p:sp>
        <p:sp>
          <p:nvSpPr>
            <p:cNvPr id="27" name="object 11">
              <a:extLst>
                <a:ext uri="{FF2B5EF4-FFF2-40B4-BE49-F238E27FC236}">
                  <a16:creationId xmlns:a16="http://schemas.microsoft.com/office/drawing/2014/main" id="{50240058-F188-80C3-3E60-B5BA006F188C}"/>
                </a:ext>
              </a:extLst>
            </p:cNvPr>
            <p:cNvSpPr txBox="1"/>
            <p:nvPr/>
          </p:nvSpPr>
          <p:spPr>
            <a:xfrm>
              <a:off x="2321789" y="2701017"/>
              <a:ext cx="1362711" cy="443711"/>
            </a:xfrm>
            <a:prstGeom prst="rect">
              <a:avLst/>
            </a:prstGeom>
          </p:spPr>
          <p:txBody>
            <a:bodyPr vert="horz" wrap="square" lIns="0" tIns="12700" rIns="0" bIns="0" rtlCol="0">
              <a:spAutoFit/>
            </a:bodyPr>
            <a:lstStyle/>
            <a:p>
              <a:pPr marL="12700">
                <a:lnSpc>
                  <a:spcPct val="100000"/>
                </a:lnSpc>
                <a:spcBef>
                  <a:spcPts val="100"/>
                </a:spcBef>
              </a:pPr>
              <a:r>
                <a:rPr sz="1400" dirty="0">
                  <a:latin typeface="Calibri"/>
                  <a:cs typeface="Calibri"/>
                </a:rPr>
                <a:t>Stu</a:t>
              </a:r>
              <a:r>
                <a:rPr sz="1400" spc="-25" dirty="0">
                  <a:latin typeface="Calibri"/>
                  <a:cs typeface="Calibri"/>
                </a:rPr>
                <a:t> </a:t>
              </a:r>
              <a:r>
                <a:rPr sz="1400" spc="-20" dirty="0">
                  <a:latin typeface="Calibri"/>
                  <a:cs typeface="Calibri"/>
                </a:rPr>
                <a:t>Dunk</a:t>
              </a:r>
              <a:endParaRPr sz="1400" dirty="0">
                <a:latin typeface="Calibri"/>
                <a:cs typeface="Calibri"/>
              </a:endParaRPr>
            </a:p>
            <a:p>
              <a:pPr marL="12700">
                <a:lnSpc>
                  <a:spcPct val="100000"/>
                </a:lnSpc>
                <a:spcBef>
                  <a:spcPts val="20"/>
                </a:spcBef>
              </a:pPr>
              <a:r>
                <a:rPr lang="en-GB" sz="1400" dirty="0">
                  <a:latin typeface="Calibri"/>
                  <a:cs typeface="Calibri"/>
                </a:rPr>
                <a:t>Chesney Jennings</a:t>
              </a:r>
              <a:endParaRPr sz="1400" dirty="0">
                <a:latin typeface="Calibri"/>
                <a:cs typeface="Calibri"/>
              </a:endParaRPr>
            </a:p>
          </p:txBody>
        </p:sp>
        <p:sp>
          <p:nvSpPr>
            <p:cNvPr id="28" name="object 12">
              <a:extLst>
                <a:ext uri="{FF2B5EF4-FFF2-40B4-BE49-F238E27FC236}">
                  <a16:creationId xmlns:a16="http://schemas.microsoft.com/office/drawing/2014/main" id="{AF3B3FE1-19B2-B9FC-50C6-2A6283AB0C23}"/>
                </a:ext>
              </a:extLst>
            </p:cNvPr>
            <p:cNvSpPr txBox="1"/>
            <p:nvPr/>
          </p:nvSpPr>
          <p:spPr>
            <a:xfrm>
              <a:off x="950190" y="3132817"/>
              <a:ext cx="2155825" cy="238760"/>
            </a:xfrm>
            <a:prstGeom prst="rect">
              <a:avLst/>
            </a:prstGeom>
          </p:spPr>
          <p:txBody>
            <a:bodyPr vert="horz" wrap="square" lIns="0" tIns="12700" rIns="0" bIns="0" rtlCol="0">
              <a:spAutoFit/>
            </a:bodyPr>
            <a:lstStyle/>
            <a:p>
              <a:pPr marL="12700">
                <a:lnSpc>
                  <a:spcPct val="100000"/>
                </a:lnSpc>
                <a:spcBef>
                  <a:spcPts val="100"/>
                </a:spcBef>
                <a:tabLst>
                  <a:tab pos="1383665" algn="l"/>
                </a:tabLst>
              </a:pPr>
              <a:r>
                <a:rPr sz="1400" b="1" spc="-10" dirty="0">
                  <a:latin typeface="Calibri"/>
                  <a:cs typeface="Calibri"/>
                </a:rPr>
                <a:t>Chairman:</a:t>
              </a:r>
              <a:r>
                <a:rPr sz="1400" b="1" dirty="0">
                  <a:latin typeface="Calibri"/>
                  <a:cs typeface="Calibri"/>
                </a:rPr>
                <a:t>	</a:t>
              </a:r>
              <a:r>
                <a:rPr sz="1400" dirty="0">
                  <a:latin typeface="Calibri"/>
                  <a:cs typeface="Calibri"/>
                </a:rPr>
                <a:t>Dan</a:t>
              </a:r>
              <a:r>
                <a:rPr sz="1400" spc="-30" dirty="0">
                  <a:latin typeface="Calibri"/>
                  <a:cs typeface="Calibri"/>
                </a:rPr>
                <a:t> </a:t>
              </a:r>
              <a:r>
                <a:rPr sz="1400" spc="-10" dirty="0">
                  <a:latin typeface="Calibri"/>
                  <a:cs typeface="Calibri"/>
                </a:rPr>
                <a:t>Harris</a:t>
              </a:r>
              <a:endParaRPr sz="1400" dirty="0">
                <a:latin typeface="Calibri"/>
                <a:cs typeface="Calibri"/>
              </a:endParaRPr>
            </a:p>
          </p:txBody>
        </p:sp>
        <p:sp>
          <p:nvSpPr>
            <p:cNvPr id="29" name="object 13">
              <a:extLst>
                <a:ext uri="{FF2B5EF4-FFF2-40B4-BE49-F238E27FC236}">
                  <a16:creationId xmlns:a16="http://schemas.microsoft.com/office/drawing/2014/main" id="{E0B8A3C0-1FE9-7A21-3880-1C0E56C0BFA9}"/>
                </a:ext>
              </a:extLst>
            </p:cNvPr>
            <p:cNvSpPr txBox="1"/>
            <p:nvPr/>
          </p:nvSpPr>
          <p:spPr>
            <a:xfrm>
              <a:off x="950190" y="3348717"/>
              <a:ext cx="2561590" cy="423193"/>
            </a:xfrm>
            <a:prstGeom prst="rect">
              <a:avLst/>
            </a:prstGeom>
          </p:spPr>
          <p:txBody>
            <a:bodyPr vert="horz" wrap="square" lIns="0" tIns="12700" rIns="0" bIns="0" rtlCol="0">
              <a:spAutoFit/>
            </a:bodyPr>
            <a:lstStyle/>
            <a:p>
              <a:pPr marL="12700">
                <a:lnSpc>
                  <a:spcPts val="1639"/>
                </a:lnSpc>
                <a:spcBef>
                  <a:spcPts val="100"/>
                </a:spcBef>
                <a:tabLst>
                  <a:tab pos="1383665" algn="l"/>
                </a:tabLst>
              </a:pPr>
              <a:r>
                <a:rPr sz="1400" b="1" dirty="0">
                  <a:latin typeface="Calibri"/>
                  <a:cs typeface="Calibri"/>
                </a:rPr>
                <a:t>Hon.</a:t>
              </a:r>
              <a:r>
                <a:rPr sz="1400" b="1" spc="-50" dirty="0">
                  <a:latin typeface="Calibri"/>
                  <a:cs typeface="Calibri"/>
                </a:rPr>
                <a:t> </a:t>
              </a:r>
              <a:r>
                <a:rPr sz="1400" b="1" spc="-10" dirty="0">
                  <a:latin typeface="Calibri"/>
                  <a:cs typeface="Calibri"/>
                </a:rPr>
                <a:t>Secretary:</a:t>
              </a:r>
              <a:r>
                <a:rPr sz="1400" b="1" dirty="0">
                  <a:latin typeface="Calibri"/>
                  <a:cs typeface="Calibri"/>
                </a:rPr>
                <a:t>	</a:t>
              </a:r>
              <a:r>
                <a:rPr sz="1400" dirty="0">
                  <a:latin typeface="Calibri"/>
                  <a:cs typeface="Calibri"/>
                </a:rPr>
                <a:t>Jamie</a:t>
              </a:r>
              <a:r>
                <a:rPr sz="1400" spc="-25" dirty="0">
                  <a:latin typeface="Calibri"/>
                  <a:cs typeface="Calibri"/>
                </a:rPr>
                <a:t> </a:t>
              </a:r>
              <a:r>
                <a:rPr sz="1400" spc="-10" dirty="0">
                  <a:latin typeface="Calibri"/>
                  <a:cs typeface="Calibri"/>
                </a:rPr>
                <a:t>Parkinson</a:t>
              </a:r>
              <a:endParaRPr sz="1400" dirty="0">
                <a:latin typeface="Calibri"/>
                <a:cs typeface="Calibri"/>
              </a:endParaRPr>
            </a:p>
            <a:p>
              <a:pPr marL="12700">
                <a:lnSpc>
                  <a:spcPts val="1639"/>
                </a:lnSpc>
                <a:tabLst>
                  <a:tab pos="1383665" algn="l"/>
                </a:tabLst>
              </a:pPr>
              <a:r>
                <a:rPr sz="1400" b="1" dirty="0">
                  <a:latin typeface="Calibri"/>
                  <a:cs typeface="Calibri"/>
                </a:rPr>
                <a:t>Club</a:t>
              </a:r>
              <a:r>
                <a:rPr sz="1400" b="1" spc="-30" dirty="0">
                  <a:latin typeface="Calibri"/>
                  <a:cs typeface="Calibri"/>
                </a:rPr>
                <a:t> </a:t>
              </a:r>
              <a:r>
                <a:rPr sz="1400" b="1" spc="-10" dirty="0">
                  <a:latin typeface="Calibri"/>
                  <a:cs typeface="Calibri"/>
                </a:rPr>
                <a:t>Captain:</a:t>
              </a:r>
              <a:r>
                <a:rPr sz="1400" b="1" dirty="0">
                  <a:latin typeface="Calibri"/>
                  <a:cs typeface="Calibri"/>
                </a:rPr>
                <a:t>	</a:t>
              </a:r>
              <a:r>
                <a:rPr lang="en-GB" sz="1400" dirty="0">
                  <a:latin typeface="Calibri"/>
                  <a:cs typeface="Calibri"/>
                </a:rPr>
                <a:t>Sam James</a:t>
              </a:r>
              <a:endParaRPr sz="1400" dirty="0">
                <a:latin typeface="Calibri"/>
                <a:cs typeface="Calibri"/>
              </a:endParaRPr>
            </a:p>
          </p:txBody>
        </p:sp>
      </p:grpSp>
    </p:spTree>
    <p:extLst>
      <p:ext uri="{BB962C8B-B14F-4D97-AF65-F5344CB8AC3E}">
        <p14:creationId xmlns:p14="http://schemas.microsoft.com/office/powerpoint/2010/main" val="1316663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24B6-BECF-4BE6-9971-53768392C0BB}"/>
              </a:ext>
            </a:extLst>
          </p:cNvPr>
          <p:cNvSpPr>
            <a:spLocks noGrp="1"/>
          </p:cNvSpPr>
          <p:nvPr>
            <p:ph type="title"/>
          </p:nvPr>
        </p:nvSpPr>
        <p:spPr/>
        <p:txBody>
          <a:bodyPr rtlCol="0"/>
          <a:lstStyle/>
          <a:p>
            <a:pPr rtl="0"/>
            <a:r>
              <a:rPr lang="en-GB" dirty="0"/>
              <a:t>Where to find us?</a:t>
            </a:r>
          </a:p>
        </p:txBody>
      </p:sp>
      <p:sp>
        <p:nvSpPr>
          <p:cNvPr id="9" name="TextBox 8">
            <a:extLst>
              <a:ext uri="{FF2B5EF4-FFF2-40B4-BE49-F238E27FC236}">
                <a16:creationId xmlns:a16="http://schemas.microsoft.com/office/drawing/2014/main" id="{25797354-7581-C394-244F-C647E16DD069}"/>
              </a:ext>
            </a:extLst>
          </p:cNvPr>
          <p:cNvSpPr txBox="1"/>
          <p:nvPr/>
        </p:nvSpPr>
        <p:spPr>
          <a:xfrm>
            <a:off x="814944" y="6175170"/>
            <a:ext cx="8070264" cy="400110"/>
          </a:xfrm>
          <a:prstGeom prst="rect">
            <a:avLst/>
          </a:prstGeom>
          <a:noFill/>
        </p:spPr>
        <p:txBody>
          <a:bodyPr wrap="square">
            <a:spAutoFit/>
          </a:bodyPr>
          <a:lstStyle/>
          <a:p>
            <a:r>
              <a:rPr lang="en-US" sz="1000" b="1" dirty="0"/>
              <a:t>Newsletter Contribution - </a:t>
            </a:r>
            <a:r>
              <a:rPr lang="en-US" sz="1000" dirty="0"/>
              <a:t>All contributions to the newsletter should reach Mark Pope by 6:00 pm on a Monday evening – the earlier the better. Please send any articles/match reports/images to markypope@hotmail.com or via </a:t>
            </a:r>
            <a:r>
              <a:rPr lang="en-US" sz="1000" dirty="0" err="1"/>
              <a:t>Whatsapp</a:t>
            </a:r>
            <a:r>
              <a:rPr lang="en-US" sz="1000" dirty="0"/>
              <a:t> on 07788 780486</a:t>
            </a:r>
          </a:p>
        </p:txBody>
      </p:sp>
      <p:pic>
        <p:nvPicPr>
          <p:cNvPr id="3" name="Picture 2">
            <a:extLst>
              <a:ext uri="{FF2B5EF4-FFF2-40B4-BE49-F238E27FC236}">
                <a16:creationId xmlns:a16="http://schemas.microsoft.com/office/drawing/2014/main" id="{0EDB5999-35BE-7879-7D8A-A8311BC4E41B}"/>
              </a:ext>
            </a:extLst>
          </p:cNvPr>
          <p:cNvPicPr>
            <a:picLocks noChangeAspect="1"/>
          </p:cNvPicPr>
          <p:nvPr/>
        </p:nvPicPr>
        <p:blipFill>
          <a:blip r:embed="rId3"/>
          <a:stretch>
            <a:fillRect/>
          </a:stretch>
        </p:blipFill>
        <p:spPr>
          <a:xfrm>
            <a:off x="924619" y="2033386"/>
            <a:ext cx="5524870" cy="3461640"/>
          </a:xfrm>
          <a:prstGeom prst="rect">
            <a:avLst/>
          </a:prstGeom>
        </p:spPr>
      </p:pic>
      <p:sp>
        <p:nvSpPr>
          <p:cNvPr id="5" name="TextBox 4">
            <a:extLst>
              <a:ext uri="{FF2B5EF4-FFF2-40B4-BE49-F238E27FC236}">
                <a16:creationId xmlns:a16="http://schemas.microsoft.com/office/drawing/2014/main" id="{6807F66B-F9AB-E5A8-ACBD-6660D16CF3C5}"/>
              </a:ext>
            </a:extLst>
          </p:cNvPr>
          <p:cNvSpPr txBox="1"/>
          <p:nvPr/>
        </p:nvSpPr>
        <p:spPr>
          <a:xfrm>
            <a:off x="6779685" y="2335160"/>
            <a:ext cx="4381345" cy="1429046"/>
          </a:xfrm>
          <a:prstGeom prst="rect">
            <a:avLst/>
          </a:prstGeom>
          <a:noFill/>
        </p:spPr>
        <p:txBody>
          <a:bodyPr wrap="square">
            <a:spAutoFit/>
          </a:bodyPr>
          <a:lstStyle/>
          <a:p>
            <a:pPr marL="12700" marR="2141220">
              <a:lnSpc>
                <a:spcPct val="98200"/>
              </a:lnSpc>
              <a:spcBef>
                <a:spcPts val="130"/>
              </a:spcBef>
            </a:pPr>
            <a:r>
              <a:rPr lang="en-US" sz="1800" b="1" u="sng" dirty="0">
                <a:uFill>
                  <a:solidFill>
                    <a:srgbClr val="000000"/>
                  </a:solidFill>
                </a:uFill>
                <a:latin typeface="Calibri"/>
                <a:cs typeface="Calibri"/>
              </a:rPr>
              <a:t>Where</a:t>
            </a:r>
            <a:r>
              <a:rPr lang="en-US" sz="1800" b="1" u="sng" spc="-25" dirty="0">
                <a:uFill>
                  <a:solidFill>
                    <a:srgbClr val="000000"/>
                  </a:solidFill>
                </a:uFill>
                <a:latin typeface="Calibri"/>
                <a:cs typeface="Calibri"/>
              </a:rPr>
              <a:t> </a:t>
            </a:r>
            <a:r>
              <a:rPr lang="en-US" sz="1800" b="1" u="sng" dirty="0">
                <a:uFill>
                  <a:solidFill>
                    <a:srgbClr val="000000"/>
                  </a:solidFill>
                </a:uFill>
                <a:latin typeface="Calibri"/>
                <a:cs typeface="Calibri"/>
              </a:rPr>
              <a:t>to find</a:t>
            </a:r>
            <a:r>
              <a:rPr lang="en-US" sz="1800" b="1" u="sng" spc="-25" dirty="0">
                <a:uFill>
                  <a:solidFill>
                    <a:srgbClr val="000000"/>
                  </a:solidFill>
                </a:uFill>
                <a:latin typeface="Calibri"/>
                <a:cs typeface="Calibri"/>
              </a:rPr>
              <a:t> us</a:t>
            </a:r>
            <a:r>
              <a:rPr lang="en-US" sz="1800" b="1" spc="-25" dirty="0">
                <a:latin typeface="Calibri"/>
                <a:cs typeface="Calibri"/>
              </a:rPr>
              <a:t> </a:t>
            </a:r>
          </a:p>
          <a:p>
            <a:pPr marL="12700" marR="2141220">
              <a:lnSpc>
                <a:spcPct val="98200"/>
              </a:lnSpc>
              <a:spcBef>
                <a:spcPts val="130"/>
              </a:spcBef>
            </a:pPr>
            <a:r>
              <a:rPr lang="en-US" sz="1400" dirty="0">
                <a:cs typeface="Calibri"/>
              </a:rPr>
              <a:t>Old</a:t>
            </a:r>
            <a:r>
              <a:rPr lang="en-US" sz="1400" spc="-15" dirty="0">
                <a:cs typeface="Calibri"/>
              </a:rPr>
              <a:t> </a:t>
            </a:r>
            <a:r>
              <a:rPr lang="en-US" sz="1400" spc="-10" dirty="0">
                <a:cs typeface="Calibri"/>
              </a:rPr>
              <a:t>Wilsonian </a:t>
            </a:r>
            <a:r>
              <a:rPr lang="en-US" sz="1400" dirty="0">
                <a:cs typeface="Calibri"/>
              </a:rPr>
              <a:t>Hayes</a:t>
            </a:r>
            <a:r>
              <a:rPr lang="en-US" sz="1400" spc="-40" dirty="0">
                <a:cs typeface="Calibri"/>
              </a:rPr>
              <a:t> </a:t>
            </a:r>
            <a:r>
              <a:rPr lang="en-US" sz="1400" spc="-20" dirty="0">
                <a:cs typeface="Calibri"/>
              </a:rPr>
              <a:t>Hill</a:t>
            </a:r>
            <a:endParaRPr lang="en-US" sz="1400" dirty="0">
              <a:cs typeface="Calibri"/>
            </a:endParaRPr>
          </a:p>
          <a:p>
            <a:pPr marL="12700">
              <a:lnSpc>
                <a:spcPct val="100000"/>
              </a:lnSpc>
              <a:spcBef>
                <a:spcPts val="20"/>
              </a:spcBef>
            </a:pPr>
            <a:r>
              <a:rPr lang="en-US" sz="1400" spc="-10" dirty="0">
                <a:cs typeface="Calibri"/>
              </a:rPr>
              <a:t>Hayes</a:t>
            </a:r>
            <a:endParaRPr lang="en-US" sz="1400" dirty="0">
              <a:cs typeface="Calibri"/>
            </a:endParaRPr>
          </a:p>
          <a:p>
            <a:pPr marL="12700">
              <a:lnSpc>
                <a:spcPct val="100000"/>
              </a:lnSpc>
              <a:spcBef>
                <a:spcPts val="20"/>
              </a:spcBef>
            </a:pPr>
            <a:r>
              <a:rPr lang="en-US" sz="1400" dirty="0">
                <a:cs typeface="Calibri"/>
              </a:rPr>
              <a:t>Kent,</a:t>
            </a:r>
            <a:r>
              <a:rPr lang="en-US" sz="1400" spc="-25" dirty="0">
                <a:cs typeface="Calibri"/>
              </a:rPr>
              <a:t> </a:t>
            </a:r>
            <a:r>
              <a:rPr lang="en-US" sz="1400" dirty="0">
                <a:cs typeface="Calibri"/>
              </a:rPr>
              <a:t>BR2</a:t>
            </a:r>
            <a:r>
              <a:rPr lang="en-US" sz="1400" spc="-25" dirty="0">
                <a:cs typeface="Calibri"/>
              </a:rPr>
              <a:t> 7HT</a:t>
            </a:r>
            <a:endParaRPr lang="en-US" sz="1400" dirty="0">
              <a:cs typeface="Calibri"/>
            </a:endParaRPr>
          </a:p>
          <a:p>
            <a:pPr marL="12700">
              <a:lnSpc>
                <a:spcPts val="1639"/>
              </a:lnSpc>
              <a:spcBef>
                <a:spcPts val="20"/>
              </a:spcBef>
            </a:pPr>
            <a:r>
              <a:rPr lang="en-US" sz="1400" dirty="0">
                <a:cs typeface="Calibri"/>
              </a:rPr>
              <a:t>Tel:</a:t>
            </a:r>
            <a:r>
              <a:rPr lang="en-US" sz="1400" spc="-40" dirty="0">
                <a:cs typeface="Calibri"/>
              </a:rPr>
              <a:t> </a:t>
            </a:r>
            <a:r>
              <a:rPr lang="en-US" sz="1400" dirty="0">
                <a:cs typeface="Calibri"/>
              </a:rPr>
              <a:t>020</a:t>
            </a:r>
            <a:r>
              <a:rPr lang="en-US" sz="1400" spc="-40" dirty="0">
                <a:cs typeface="Calibri"/>
              </a:rPr>
              <a:t> </a:t>
            </a:r>
            <a:r>
              <a:rPr lang="en-US" sz="1400" dirty="0">
                <a:cs typeface="Calibri"/>
              </a:rPr>
              <a:t>8462</a:t>
            </a:r>
            <a:r>
              <a:rPr lang="en-US" sz="1400" spc="-40" dirty="0">
                <a:cs typeface="Calibri"/>
              </a:rPr>
              <a:t> </a:t>
            </a:r>
            <a:r>
              <a:rPr lang="en-US" sz="1400" spc="-20" dirty="0">
                <a:cs typeface="Calibri"/>
              </a:rPr>
              <a:t>2600</a:t>
            </a:r>
            <a:endParaRPr lang="en-US" sz="1400" dirty="0">
              <a:cs typeface="Calibri"/>
            </a:endParaRPr>
          </a:p>
          <a:p>
            <a:pPr marL="12700">
              <a:lnSpc>
                <a:spcPts val="1639"/>
              </a:lnSpc>
            </a:pPr>
            <a:r>
              <a:rPr lang="en-US" sz="1400" dirty="0">
                <a:cs typeface="Calibri"/>
              </a:rPr>
              <a:t>Closest</a:t>
            </a:r>
            <a:r>
              <a:rPr lang="en-US" sz="1400" spc="-35" dirty="0">
                <a:cs typeface="Calibri"/>
              </a:rPr>
              <a:t> </a:t>
            </a:r>
            <a:r>
              <a:rPr lang="en-US" sz="1400" dirty="0">
                <a:cs typeface="Calibri"/>
              </a:rPr>
              <a:t>Rail</a:t>
            </a:r>
            <a:r>
              <a:rPr lang="en-US" sz="1400" spc="-30" dirty="0">
                <a:cs typeface="Calibri"/>
              </a:rPr>
              <a:t> </a:t>
            </a:r>
            <a:r>
              <a:rPr lang="en-US" sz="1400" dirty="0">
                <a:cs typeface="Calibri"/>
              </a:rPr>
              <a:t>Station</a:t>
            </a:r>
            <a:r>
              <a:rPr lang="en-US" sz="1400" spc="-35" dirty="0">
                <a:cs typeface="Calibri"/>
              </a:rPr>
              <a:t> </a:t>
            </a:r>
            <a:r>
              <a:rPr lang="en-US" sz="1400" dirty="0">
                <a:cs typeface="Calibri"/>
              </a:rPr>
              <a:t>–</a:t>
            </a:r>
            <a:r>
              <a:rPr lang="en-US" sz="1400" spc="-30" dirty="0">
                <a:cs typeface="Calibri"/>
              </a:rPr>
              <a:t> </a:t>
            </a:r>
            <a:r>
              <a:rPr lang="en-US" sz="1400" dirty="0">
                <a:cs typeface="Calibri"/>
              </a:rPr>
              <a:t>Hayes</a:t>
            </a:r>
            <a:r>
              <a:rPr lang="en-US" sz="1400" spc="-35" dirty="0">
                <a:cs typeface="Calibri"/>
              </a:rPr>
              <a:t> </a:t>
            </a:r>
            <a:r>
              <a:rPr lang="en-US" sz="1400" dirty="0">
                <a:cs typeface="Calibri"/>
              </a:rPr>
              <a:t>(Kent)</a:t>
            </a:r>
            <a:r>
              <a:rPr lang="en-US" sz="1400" spc="-30" dirty="0">
                <a:cs typeface="Calibri"/>
              </a:rPr>
              <a:t> </a:t>
            </a:r>
            <a:r>
              <a:rPr lang="en-US" sz="1400" dirty="0">
                <a:cs typeface="Calibri"/>
              </a:rPr>
              <a:t>14</a:t>
            </a:r>
            <a:r>
              <a:rPr lang="en-US" sz="1400" spc="-35" dirty="0">
                <a:cs typeface="Calibri"/>
              </a:rPr>
              <a:t> </a:t>
            </a:r>
            <a:r>
              <a:rPr lang="en-US" sz="1400" dirty="0">
                <a:cs typeface="Calibri"/>
              </a:rPr>
              <a:t>min</a:t>
            </a:r>
            <a:r>
              <a:rPr lang="en-US" sz="1400" spc="-30" dirty="0">
                <a:cs typeface="Calibri"/>
              </a:rPr>
              <a:t> </a:t>
            </a:r>
            <a:r>
              <a:rPr lang="en-US" sz="1400" spc="-20" dirty="0">
                <a:cs typeface="Calibri"/>
              </a:rPr>
              <a:t>walk</a:t>
            </a:r>
            <a:endParaRPr lang="en-US" sz="1400" dirty="0">
              <a:cs typeface="Calibri"/>
            </a:endParaRPr>
          </a:p>
        </p:txBody>
      </p:sp>
      <p:sp>
        <p:nvSpPr>
          <p:cNvPr id="6" name="object 16">
            <a:extLst>
              <a:ext uri="{FF2B5EF4-FFF2-40B4-BE49-F238E27FC236}">
                <a16:creationId xmlns:a16="http://schemas.microsoft.com/office/drawing/2014/main" id="{170F0BBD-2DEA-6F30-1D92-D4EDED842FEF}"/>
              </a:ext>
            </a:extLst>
          </p:cNvPr>
          <p:cNvSpPr txBox="1"/>
          <p:nvPr/>
        </p:nvSpPr>
        <p:spPr>
          <a:xfrm>
            <a:off x="6782786" y="4059339"/>
            <a:ext cx="2697644" cy="1076385"/>
          </a:xfrm>
          <a:prstGeom prst="rect">
            <a:avLst/>
          </a:prstGeom>
        </p:spPr>
        <p:txBody>
          <a:bodyPr vert="horz" wrap="square" lIns="0" tIns="12700" rIns="0" bIns="0" rtlCol="0">
            <a:spAutoFit/>
          </a:bodyPr>
          <a:lstStyle/>
          <a:p>
            <a:pPr marL="12700">
              <a:lnSpc>
                <a:spcPts val="1639"/>
              </a:lnSpc>
              <a:spcBef>
                <a:spcPts val="100"/>
              </a:spcBef>
            </a:pPr>
            <a:r>
              <a:rPr sz="1400" b="1" u="sng" dirty="0">
                <a:uFill>
                  <a:solidFill>
                    <a:srgbClr val="000000"/>
                  </a:solidFill>
                </a:uFill>
                <a:cs typeface="Calibri"/>
              </a:rPr>
              <a:t>Social</a:t>
            </a:r>
            <a:r>
              <a:rPr sz="1400" b="1" u="sng" spc="-30" dirty="0">
                <a:uFill>
                  <a:solidFill>
                    <a:srgbClr val="000000"/>
                  </a:solidFill>
                </a:uFill>
                <a:cs typeface="Calibri"/>
              </a:rPr>
              <a:t> </a:t>
            </a:r>
            <a:r>
              <a:rPr sz="1400" b="1" u="sng" spc="-20" dirty="0">
                <a:uFill>
                  <a:solidFill>
                    <a:srgbClr val="000000"/>
                  </a:solidFill>
                </a:uFill>
                <a:cs typeface="Calibri"/>
              </a:rPr>
              <a:t>Media</a:t>
            </a:r>
            <a:endParaRPr sz="1400" dirty="0">
              <a:cs typeface="Calibri"/>
            </a:endParaRPr>
          </a:p>
          <a:p>
            <a:pPr marL="12700" marR="24130">
              <a:lnSpc>
                <a:spcPts val="1700"/>
              </a:lnSpc>
            </a:pPr>
            <a:r>
              <a:rPr sz="1400" dirty="0">
                <a:cs typeface="Calibri"/>
              </a:rPr>
              <a:t>Website:</a:t>
            </a:r>
            <a:r>
              <a:rPr lang="en-US" sz="1400" dirty="0">
                <a:cs typeface="Calibri"/>
              </a:rPr>
              <a:t> </a:t>
            </a:r>
            <a:r>
              <a:rPr sz="1400" u="sng" spc="-10" dirty="0">
                <a:solidFill>
                  <a:srgbClr val="EC7220"/>
                </a:solidFill>
                <a:uFill>
                  <a:solidFill>
                    <a:srgbClr val="F28629"/>
                  </a:solidFill>
                </a:uFill>
                <a:cs typeface="Calibri"/>
                <a:hlinkClick r:id="rId4"/>
              </a:rPr>
              <a:t>www.oldwilsonians.com</a:t>
            </a:r>
            <a:r>
              <a:rPr sz="1400" spc="-10" dirty="0">
                <a:solidFill>
                  <a:srgbClr val="EC7220"/>
                </a:solidFill>
                <a:cs typeface="Calibri"/>
              </a:rPr>
              <a:t> </a:t>
            </a:r>
            <a:endParaRPr lang="en-US" sz="1400" spc="-10" dirty="0">
              <a:solidFill>
                <a:srgbClr val="EC7220"/>
              </a:solidFill>
              <a:cs typeface="Calibri"/>
            </a:endParaRPr>
          </a:p>
          <a:p>
            <a:pPr marL="12700" marR="24130">
              <a:lnSpc>
                <a:spcPts val="1700"/>
              </a:lnSpc>
            </a:pPr>
            <a:r>
              <a:rPr sz="1400" dirty="0">
                <a:cs typeface="Calibri"/>
              </a:rPr>
              <a:t>Twitter:</a:t>
            </a:r>
            <a:r>
              <a:rPr sz="1400" spc="-45" dirty="0">
                <a:cs typeface="Calibri"/>
              </a:rPr>
              <a:t> </a:t>
            </a:r>
            <a:r>
              <a:rPr sz="1400" u="sng" spc="-10" dirty="0">
                <a:solidFill>
                  <a:srgbClr val="EC7220"/>
                </a:solidFill>
                <a:uFill>
                  <a:solidFill>
                    <a:srgbClr val="F28629"/>
                  </a:solidFill>
                </a:uFill>
                <a:cs typeface="Calibri"/>
              </a:rPr>
              <a:t>@oldwilsonians</a:t>
            </a:r>
            <a:r>
              <a:rPr sz="1400" spc="-10" dirty="0">
                <a:solidFill>
                  <a:srgbClr val="EC7220"/>
                </a:solidFill>
                <a:cs typeface="Calibri"/>
              </a:rPr>
              <a:t> </a:t>
            </a:r>
            <a:r>
              <a:rPr sz="1400" spc="-10" dirty="0">
                <a:cs typeface="Calibri"/>
              </a:rPr>
              <a:t>Facebook:</a:t>
            </a:r>
            <a:r>
              <a:rPr lang="en-US" sz="1400" spc="-10" dirty="0">
                <a:cs typeface="Calibri"/>
              </a:rPr>
              <a:t> </a:t>
            </a:r>
            <a:r>
              <a:rPr sz="1400" u="sng" dirty="0">
                <a:solidFill>
                  <a:srgbClr val="EC7220"/>
                </a:solidFill>
                <a:uFill>
                  <a:solidFill>
                    <a:srgbClr val="F28629"/>
                  </a:solidFill>
                </a:uFill>
                <a:cs typeface="Calibri"/>
              </a:rPr>
              <a:t>OWFC</a:t>
            </a:r>
            <a:r>
              <a:rPr sz="1400" u="sng" spc="-30" dirty="0">
                <a:solidFill>
                  <a:srgbClr val="EC7220"/>
                </a:solidFill>
                <a:uFill>
                  <a:solidFill>
                    <a:srgbClr val="F28629"/>
                  </a:solidFill>
                </a:uFill>
                <a:cs typeface="Calibri"/>
              </a:rPr>
              <a:t> </a:t>
            </a:r>
            <a:r>
              <a:rPr sz="1400" u="sng" dirty="0">
                <a:solidFill>
                  <a:srgbClr val="EC7220"/>
                </a:solidFill>
                <a:uFill>
                  <a:solidFill>
                    <a:srgbClr val="F28629"/>
                  </a:solidFill>
                </a:uFill>
                <a:cs typeface="Calibri"/>
              </a:rPr>
              <a:t>Facebook</a:t>
            </a:r>
            <a:r>
              <a:rPr sz="1400" u="sng" spc="-30" dirty="0">
                <a:solidFill>
                  <a:srgbClr val="EC7220"/>
                </a:solidFill>
                <a:uFill>
                  <a:solidFill>
                    <a:srgbClr val="F28629"/>
                  </a:solidFill>
                </a:uFill>
                <a:cs typeface="Calibri"/>
              </a:rPr>
              <a:t> </a:t>
            </a:r>
            <a:r>
              <a:rPr sz="1400" u="sng" dirty="0">
                <a:solidFill>
                  <a:srgbClr val="EC7220"/>
                </a:solidFill>
                <a:uFill>
                  <a:solidFill>
                    <a:srgbClr val="F28629"/>
                  </a:solidFill>
                </a:uFill>
                <a:cs typeface="Calibri"/>
              </a:rPr>
              <a:t>Group</a:t>
            </a:r>
            <a:r>
              <a:rPr sz="1400" u="sng" spc="-25" dirty="0">
                <a:solidFill>
                  <a:srgbClr val="EC7220"/>
                </a:solidFill>
                <a:uFill>
                  <a:solidFill>
                    <a:srgbClr val="F28629"/>
                  </a:solidFill>
                </a:uFill>
                <a:cs typeface="Calibri"/>
              </a:rPr>
              <a:t> </a:t>
            </a:r>
            <a:r>
              <a:rPr sz="1400" u="sng" spc="-10" dirty="0">
                <a:solidFill>
                  <a:srgbClr val="EC7220"/>
                </a:solidFill>
                <a:uFill>
                  <a:solidFill>
                    <a:srgbClr val="F28629"/>
                  </a:solidFill>
                </a:uFill>
                <a:cs typeface="Calibri"/>
              </a:rPr>
              <a:t>(Members</a:t>
            </a:r>
            <a:r>
              <a:rPr sz="1400" spc="-10" dirty="0">
                <a:solidFill>
                  <a:srgbClr val="EC7220"/>
                </a:solidFill>
                <a:cs typeface="Calibri"/>
              </a:rPr>
              <a:t> Only)</a:t>
            </a:r>
            <a:endParaRPr sz="1400" dirty="0">
              <a:cs typeface="Calibri"/>
            </a:endParaRPr>
          </a:p>
        </p:txBody>
      </p:sp>
    </p:spTree>
    <p:extLst>
      <p:ext uri="{BB962C8B-B14F-4D97-AF65-F5344CB8AC3E}">
        <p14:creationId xmlns:p14="http://schemas.microsoft.com/office/powerpoint/2010/main" val="246342763"/>
      </p:ext>
    </p:extLst>
  </p:cSld>
  <p:clrMapOvr>
    <a:masterClrMapping/>
  </p:clrMapOvr>
</p:sld>
</file>

<file path=ppt/theme/theme1.xml><?xml version="1.0" encoding="utf-8"?>
<a:theme xmlns:a="http://schemas.openxmlformats.org/drawingml/2006/main" name="Office Theme">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Custom 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Office_30741416_TF55923798.potx" id="{A050405C-4446-4ED7-A781-195AEC1D426D}" vid="{5E5490EF-3225-4FF5-8ACB-1D8C7682A20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a2762db-cd37-4b4b-87db-32e91bb5df9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08F94C71564614E8CC4720C17D8AD7C" ma:contentTypeVersion="17" ma:contentTypeDescription="Create a new document." ma:contentTypeScope="" ma:versionID="b8384035e24a792e5f7517d03aab8143">
  <xsd:schema xmlns:xsd="http://www.w3.org/2001/XMLSchema" xmlns:xs="http://www.w3.org/2001/XMLSchema" xmlns:p="http://schemas.microsoft.com/office/2006/metadata/properties" xmlns:ns3="ea2762db-cd37-4b4b-87db-32e91bb5df9e" xmlns:ns4="fc0a77b7-2ba4-4cf7-ba5d-4ecb027839ec" targetNamespace="http://schemas.microsoft.com/office/2006/metadata/properties" ma:root="true" ma:fieldsID="27f7edefa5d68a9f29b8f06272107029" ns3:_="" ns4:_="">
    <xsd:import namespace="ea2762db-cd37-4b4b-87db-32e91bb5df9e"/>
    <xsd:import namespace="fc0a77b7-2ba4-4cf7-ba5d-4ecb027839e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2762db-cd37-4b4b-87db-32e91bb5df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description="" ma:indexed="true"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0a77b7-2ba4-4cf7-ba5d-4ecb027839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2.xml><?xml version="1.0" encoding="utf-8"?>
<ds:datastoreItem xmlns:ds="http://schemas.openxmlformats.org/officeDocument/2006/customXml" ds:itemID="{12024DF7-0783-4549-86B7-A48B29FBA9C2}">
  <ds:schemaRefs>
    <ds:schemaRef ds:uri="ea2762db-cd37-4b4b-87db-32e91bb5df9e"/>
    <ds:schemaRef ds:uri="http://schemas.microsoft.com/office/2006/documentManagement/types"/>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metadata/properties"/>
    <ds:schemaRef ds:uri="fc0a77b7-2ba4-4cf7-ba5d-4ecb027839ec"/>
    <ds:schemaRef ds:uri="http://www.w3.org/XML/1998/namespace"/>
    <ds:schemaRef ds:uri="http://purl.org/dc/terms/"/>
  </ds:schemaRefs>
</ds:datastoreItem>
</file>

<file path=customXml/itemProps3.xml><?xml version="1.0" encoding="utf-8"?>
<ds:datastoreItem xmlns:ds="http://schemas.openxmlformats.org/officeDocument/2006/customXml" ds:itemID="{44FA4A0D-C039-4F6E-8191-04987DE277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2762db-cd37-4b4b-87db-32e91bb5df9e"/>
    <ds:schemaRef ds:uri="fc0a77b7-2ba4-4cf7-ba5d-4ecb027839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Fun holiday presentation</Template>
  <TotalTime>93645</TotalTime>
  <Words>3784</Words>
  <Application>Microsoft Macintosh PowerPoint</Application>
  <PresentationFormat>Widescreen</PresentationFormat>
  <Paragraphs>369</Paragraphs>
  <Slides>22</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Aptos</vt:lpstr>
      <vt:lpstr>Arial</vt:lpstr>
      <vt:lpstr>Calibri</vt:lpstr>
      <vt:lpstr>Century Gothic</vt:lpstr>
      <vt:lpstr>Segoe UI</vt:lpstr>
      <vt:lpstr>Times New Roman</vt:lpstr>
      <vt:lpstr>WordVisi_MSFontService</vt:lpstr>
      <vt:lpstr>WordVisiPilcrow_MSFontService</vt:lpstr>
      <vt:lpstr>Office Theme</vt:lpstr>
      <vt:lpstr>Old Wilsonians Newsletter</vt:lpstr>
      <vt:lpstr>In this newsletter?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 Of The Hill</vt:lpstr>
      <vt:lpstr>Not So Old Boys</vt:lpstr>
      <vt:lpstr>Results</vt:lpstr>
      <vt:lpstr>PowerPoint Presentation</vt:lpstr>
      <vt:lpstr>Fixtures</vt:lpstr>
      <vt:lpstr>PowerPoint Presentation</vt:lpstr>
      <vt:lpstr>ALL OUR YESTERDAYS - 50 YEARS AGO</vt:lpstr>
      <vt:lpstr>PowerPoint Presentation</vt:lpstr>
      <vt:lpstr>PowerPoint Presentation</vt:lpstr>
      <vt:lpstr>BIG IMAGE</vt:lpstr>
      <vt:lpstr>A massive thank you to all your support with our grass roots football </vt:lpstr>
      <vt:lpstr>Club Contacts</vt:lpstr>
      <vt:lpstr>Where to find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Old Wilsonians Newsletter</dc:title>
  <dc:creator>Chesney Jennings</dc:creator>
  <cp:lastModifiedBy>Mark Pope</cp:lastModifiedBy>
  <cp:revision>903</cp:revision>
  <dcterms:created xsi:type="dcterms:W3CDTF">2023-11-24T12:06:48Z</dcterms:created>
  <dcterms:modified xsi:type="dcterms:W3CDTF">2025-01-08T21:51:28Z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0x010100008F94C71564614E8CC4720C17D8AD7C</vt:lpwstr>
  </property>
</Properties>
</file>